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7" r:id="rId4"/>
    <p:sldId id="272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680" autoAdjust="0"/>
    <p:restoredTop sz="94660"/>
  </p:normalViewPr>
  <p:slideViewPr>
    <p:cSldViewPr>
      <p:cViewPr>
        <p:scale>
          <a:sx n="66" d="100"/>
          <a:sy n="66" d="100"/>
        </p:scale>
        <p:origin x="3090" y="50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6983657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531910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19057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860582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77291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1228101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69966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930207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10250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533610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391039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51" name="Group 291"/>
          <p:cNvGrpSpPr>
            <a:grpSpLocks/>
          </p:cNvGrpSpPr>
          <p:nvPr/>
        </p:nvGrpSpPr>
        <p:grpSpPr bwMode="auto">
          <a:xfrm>
            <a:off x="574261" y="1243583"/>
            <a:ext cx="5690054" cy="8389937"/>
            <a:chOff x="387" y="347"/>
            <a:chExt cx="5018" cy="7399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1153" y="4826"/>
              <a:ext cx="1587" cy="1616"/>
            </a:xfrm>
            <a:custGeom>
              <a:avLst/>
              <a:gdLst>
                <a:gd name="T0" fmla="*/ 1304 w 1588"/>
                <a:gd name="T1" fmla="*/ 1616 h 1616"/>
                <a:gd name="T2" fmla="*/ 1021 w 1588"/>
                <a:gd name="T3" fmla="*/ 1616 h 1616"/>
                <a:gd name="T4" fmla="*/ 822 w 1588"/>
                <a:gd name="T5" fmla="*/ 1417 h 1616"/>
                <a:gd name="T6" fmla="*/ 680 w 1588"/>
                <a:gd name="T7" fmla="*/ 1531 h 1616"/>
                <a:gd name="T8" fmla="*/ 595 w 1588"/>
                <a:gd name="T9" fmla="*/ 1361 h 1616"/>
                <a:gd name="T10" fmla="*/ 567 w 1588"/>
                <a:gd name="T11" fmla="*/ 1162 h 1616"/>
                <a:gd name="T12" fmla="*/ 425 w 1588"/>
                <a:gd name="T13" fmla="*/ 992 h 1616"/>
                <a:gd name="T14" fmla="*/ 482 w 1588"/>
                <a:gd name="T15" fmla="*/ 879 h 1616"/>
                <a:gd name="T16" fmla="*/ 227 w 1588"/>
                <a:gd name="T17" fmla="*/ 794 h 1616"/>
                <a:gd name="T18" fmla="*/ 28 w 1588"/>
                <a:gd name="T19" fmla="*/ 709 h 1616"/>
                <a:gd name="T20" fmla="*/ 28 w 1588"/>
                <a:gd name="T21" fmla="*/ 482 h 1616"/>
                <a:gd name="T22" fmla="*/ 170 w 1588"/>
                <a:gd name="T23" fmla="*/ 283 h 1616"/>
                <a:gd name="T24" fmla="*/ 312 w 1588"/>
                <a:gd name="T25" fmla="*/ 255 h 1616"/>
                <a:gd name="T26" fmla="*/ 510 w 1588"/>
                <a:gd name="T27" fmla="*/ 283 h 1616"/>
                <a:gd name="T28" fmla="*/ 624 w 1588"/>
                <a:gd name="T29" fmla="*/ 142 h 1616"/>
                <a:gd name="T30" fmla="*/ 737 w 1588"/>
                <a:gd name="T31" fmla="*/ 142 h 1616"/>
                <a:gd name="T32" fmla="*/ 964 w 1588"/>
                <a:gd name="T33" fmla="*/ 113 h 1616"/>
                <a:gd name="T34" fmla="*/ 879 w 1588"/>
                <a:gd name="T35" fmla="*/ 28 h 1616"/>
                <a:gd name="T36" fmla="*/ 1077 w 1588"/>
                <a:gd name="T37" fmla="*/ 0 h 1616"/>
                <a:gd name="T38" fmla="*/ 1247 w 1588"/>
                <a:gd name="T39" fmla="*/ 0 h 1616"/>
                <a:gd name="T40" fmla="*/ 1389 w 1588"/>
                <a:gd name="T41" fmla="*/ 56 h 1616"/>
                <a:gd name="T42" fmla="*/ 1446 w 1588"/>
                <a:gd name="T43" fmla="*/ 113 h 1616"/>
                <a:gd name="T44" fmla="*/ 1361 w 1588"/>
                <a:gd name="T45" fmla="*/ 142 h 1616"/>
                <a:gd name="T46" fmla="*/ 1332 w 1588"/>
                <a:gd name="T47" fmla="*/ 340 h 1616"/>
                <a:gd name="T48" fmla="*/ 1417 w 1588"/>
                <a:gd name="T49" fmla="*/ 312 h 1616"/>
                <a:gd name="T50" fmla="*/ 1559 w 1588"/>
                <a:gd name="T51" fmla="*/ 283 h 1616"/>
                <a:gd name="T52" fmla="*/ 1502 w 1588"/>
                <a:gd name="T53" fmla="*/ 425 h 1616"/>
                <a:gd name="T54" fmla="*/ 1446 w 1588"/>
                <a:gd name="T55" fmla="*/ 567 h 1616"/>
                <a:gd name="T56" fmla="*/ 1389 w 1588"/>
                <a:gd name="T57" fmla="*/ 850 h 1616"/>
                <a:gd name="T58" fmla="*/ 1304 w 1588"/>
                <a:gd name="T59" fmla="*/ 907 h 1616"/>
                <a:gd name="T60" fmla="*/ 1134 w 1588"/>
                <a:gd name="T61" fmla="*/ 1020 h 1616"/>
                <a:gd name="T62" fmla="*/ 1077 w 1588"/>
                <a:gd name="T63" fmla="*/ 935 h 1616"/>
                <a:gd name="T64" fmla="*/ 992 w 1588"/>
                <a:gd name="T65" fmla="*/ 879 h 1616"/>
                <a:gd name="T66" fmla="*/ 964 w 1588"/>
                <a:gd name="T67" fmla="*/ 964 h 1616"/>
                <a:gd name="T68" fmla="*/ 964 w 1588"/>
                <a:gd name="T69" fmla="*/ 1049 h 1616"/>
                <a:gd name="T70" fmla="*/ 1021 w 1588"/>
                <a:gd name="T71" fmla="*/ 1247 h 1616"/>
                <a:gd name="T72" fmla="*/ 1134 w 1588"/>
                <a:gd name="T73" fmla="*/ 1389 h 1616"/>
                <a:gd name="T74" fmla="*/ 1247 w 1588"/>
                <a:gd name="T75" fmla="*/ 1446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88" h="1616">
                  <a:moveTo>
                    <a:pt x="1361" y="1502"/>
                  </a:moveTo>
                  <a:lnTo>
                    <a:pt x="1304" y="1616"/>
                  </a:lnTo>
                  <a:lnTo>
                    <a:pt x="1191" y="1531"/>
                  </a:lnTo>
                  <a:lnTo>
                    <a:pt x="1021" y="1616"/>
                  </a:lnTo>
                  <a:lnTo>
                    <a:pt x="964" y="1502"/>
                  </a:lnTo>
                  <a:lnTo>
                    <a:pt x="822" y="1417"/>
                  </a:lnTo>
                  <a:lnTo>
                    <a:pt x="765" y="1531"/>
                  </a:lnTo>
                  <a:lnTo>
                    <a:pt x="680" y="1531"/>
                  </a:lnTo>
                  <a:lnTo>
                    <a:pt x="680" y="1446"/>
                  </a:lnTo>
                  <a:lnTo>
                    <a:pt x="595" y="1361"/>
                  </a:lnTo>
                  <a:lnTo>
                    <a:pt x="652" y="1219"/>
                  </a:lnTo>
                  <a:lnTo>
                    <a:pt x="567" y="1162"/>
                  </a:lnTo>
                  <a:lnTo>
                    <a:pt x="595" y="992"/>
                  </a:lnTo>
                  <a:lnTo>
                    <a:pt x="425" y="992"/>
                  </a:lnTo>
                  <a:lnTo>
                    <a:pt x="425" y="935"/>
                  </a:lnTo>
                  <a:lnTo>
                    <a:pt x="482" y="879"/>
                  </a:lnTo>
                  <a:lnTo>
                    <a:pt x="454" y="822"/>
                  </a:lnTo>
                  <a:lnTo>
                    <a:pt x="227" y="794"/>
                  </a:lnTo>
                  <a:lnTo>
                    <a:pt x="142" y="709"/>
                  </a:lnTo>
                  <a:lnTo>
                    <a:pt x="28" y="709"/>
                  </a:lnTo>
                  <a:lnTo>
                    <a:pt x="0" y="510"/>
                  </a:lnTo>
                  <a:lnTo>
                    <a:pt x="28" y="482"/>
                  </a:lnTo>
                  <a:lnTo>
                    <a:pt x="57" y="312"/>
                  </a:lnTo>
                  <a:lnTo>
                    <a:pt x="170" y="283"/>
                  </a:lnTo>
                  <a:lnTo>
                    <a:pt x="255" y="283"/>
                  </a:lnTo>
                  <a:lnTo>
                    <a:pt x="312" y="255"/>
                  </a:lnTo>
                  <a:lnTo>
                    <a:pt x="425" y="312"/>
                  </a:lnTo>
                  <a:lnTo>
                    <a:pt x="510" y="283"/>
                  </a:lnTo>
                  <a:lnTo>
                    <a:pt x="567" y="170"/>
                  </a:lnTo>
                  <a:lnTo>
                    <a:pt x="624" y="142"/>
                  </a:lnTo>
                  <a:lnTo>
                    <a:pt x="652" y="56"/>
                  </a:lnTo>
                  <a:lnTo>
                    <a:pt x="737" y="142"/>
                  </a:lnTo>
                  <a:lnTo>
                    <a:pt x="907" y="170"/>
                  </a:lnTo>
                  <a:lnTo>
                    <a:pt x="964" y="113"/>
                  </a:lnTo>
                  <a:lnTo>
                    <a:pt x="879" y="85"/>
                  </a:lnTo>
                  <a:lnTo>
                    <a:pt x="879" y="28"/>
                  </a:lnTo>
                  <a:lnTo>
                    <a:pt x="964" y="56"/>
                  </a:lnTo>
                  <a:lnTo>
                    <a:pt x="1077" y="0"/>
                  </a:lnTo>
                  <a:lnTo>
                    <a:pt x="1162" y="28"/>
                  </a:lnTo>
                  <a:lnTo>
                    <a:pt x="1247" y="0"/>
                  </a:lnTo>
                  <a:lnTo>
                    <a:pt x="1361" y="28"/>
                  </a:lnTo>
                  <a:lnTo>
                    <a:pt x="1389" y="56"/>
                  </a:lnTo>
                  <a:lnTo>
                    <a:pt x="1417" y="56"/>
                  </a:lnTo>
                  <a:lnTo>
                    <a:pt x="1446" y="113"/>
                  </a:lnTo>
                  <a:lnTo>
                    <a:pt x="1389" y="170"/>
                  </a:lnTo>
                  <a:lnTo>
                    <a:pt x="1361" y="142"/>
                  </a:lnTo>
                  <a:lnTo>
                    <a:pt x="1304" y="198"/>
                  </a:lnTo>
                  <a:lnTo>
                    <a:pt x="1332" y="340"/>
                  </a:lnTo>
                  <a:lnTo>
                    <a:pt x="1389" y="397"/>
                  </a:lnTo>
                  <a:lnTo>
                    <a:pt x="1417" y="312"/>
                  </a:lnTo>
                  <a:lnTo>
                    <a:pt x="1502" y="340"/>
                  </a:lnTo>
                  <a:lnTo>
                    <a:pt x="1559" y="283"/>
                  </a:lnTo>
                  <a:lnTo>
                    <a:pt x="1588" y="425"/>
                  </a:lnTo>
                  <a:lnTo>
                    <a:pt x="1502" y="425"/>
                  </a:lnTo>
                  <a:lnTo>
                    <a:pt x="1559" y="510"/>
                  </a:lnTo>
                  <a:lnTo>
                    <a:pt x="1446" y="567"/>
                  </a:lnTo>
                  <a:lnTo>
                    <a:pt x="1531" y="709"/>
                  </a:lnTo>
                  <a:lnTo>
                    <a:pt x="1389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219" y="1049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35"/>
                  </a:lnTo>
                  <a:lnTo>
                    <a:pt x="1049" y="850"/>
                  </a:lnTo>
                  <a:lnTo>
                    <a:pt x="992" y="879"/>
                  </a:lnTo>
                  <a:lnTo>
                    <a:pt x="935" y="935"/>
                  </a:lnTo>
                  <a:lnTo>
                    <a:pt x="964" y="964"/>
                  </a:lnTo>
                  <a:lnTo>
                    <a:pt x="935" y="1020"/>
                  </a:lnTo>
                  <a:lnTo>
                    <a:pt x="964" y="1049"/>
                  </a:lnTo>
                  <a:lnTo>
                    <a:pt x="907" y="1162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134" y="1389"/>
                  </a:lnTo>
                  <a:lnTo>
                    <a:pt x="1191" y="1361"/>
                  </a:lnTo>
                  <a:lnTo>
                    <a:pt x="1247" y="1446"/>
                  </a:lnTo>
                  <a:lnTo>
                    <a:pt x="1361" y="150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0" name="Freeform 260"/>
            <p:cNvSpPr>
              <a:spLocks/>
            </p:cNvSpPr>
            <p:nvPr/>
          </p:nvSpPr>
          <p:spPr bwMode="auto">
            <a:xfrm>
              <a:off x="2457" y="4230"/>
              <a:ext cx="1361" cy="1673"/>
            </a:xfrm>
            <a:custGeom>
              <a:avLst/>
              <a:gdLst>
                <a:gd name="T0" fmla="*/ 142 w 1361"/>
                <a:gd name="T1" fmla="*/ 1163 h 1673"/>
                <a:gd name="T2" fmla="*/ 198 w 1361"/>
                <a:gd name="T3" fmla="*/ 1021 h 1673"/>
                <a:gd name="T4" fmla="*/ 255 w 1361"/>
                <a:gd name="T5" fmla="*/ 879 h 1673"/>
                <a:gd name="T6" fmla="*/ 113 w 1361"/>
                <a:gd name="T7" fmla="*/ 908 h 1673"/>
                <a:gd name="T8" fmla="*/ 28 w 1361"/>
                <a:gd name="T9" fmla="*/ 936 h 1673"/>
                <a:gd name="T10" fmla="*/ 57 w 1361"/>
                <a:gd name="T11" fmla="*/ 738 h 1673"/>
                <a:gd name="T12" fmla="*/ 142 w 1361"/>
                <a:gd name="T13" fmla="*/ 709 h 1673"/>
                <a:gd name="T14" fmla="*/ 85 w 1361"/>
                <a:gd name="T15" fmla="*/ 652 h 1673"/>
                <a:gd name="T16" fmla="*/ 28 w 1361"/>
                <a:gd name="T17" fmla="*/ 567 h 1673"/>
                <a:gd name="T18" fmla="*/ 28 w 1361"/>
                <a:gd name="T19" fmla="*/ 369 h 1673"/>
                <a:gd name="T20" fmla="*/ 170 w 1361"/>
                <a:gd name="T21" fmla="*/ 454 h 1673"/>
                <a:gd name="T22" fmla="*/ 312 w 1361"/>
                <a:gd name="T23" fmla="*/ 454 h 1673"/>
                <a:gd name="T24" fmla="*/ 454 w 1361"/>
                <a:gd name="T25" fmla="*/ 426 h 1673"/>
                <a:gd name="T26" fmla="*/ 567 w 1361"/>
                <a:gd name="T27" fmla="*/ 482 h 1673"/>
                <a:gd name="T28" fmla="*/ 709 w 1361"/>
                <a:gd name="T29" fmla="*/ 426 h 1673"/>
                <a:gd name="T30" fmla="*/ 822 w 1361"/>
                <a:gd name="T31" fmla="*/ 341 h 1673"/>
                <a:gd name="T32" fmla="*/ 822 w 1361"/>
                <a:gd name="T33" fmla="*/ 284 h 1673"/>
                <a:gd name="T34" fmla="*/ 936 w 1361"/>
                <a:gd name="T35" fmla="*/ 0 h 1673"/>
                <a:gd name="T36" fmla="*/ 1049 w 1361"/>
                <a:gd name="T37" fmla="*/ 29 h 1673"/>
                <a:gd name="T38" fmla="*/ 1361 w 1361"/>
                <a:gd name="T39" fmla="*/ 85 h 1673"/>
                <a:gd name="T40" fmla="*/ 1191 w 1361"/>
                <a:gd name="T41" fmla="*/ 766 h 1673"/>
                <a:gd name="T42" fmla="*/ 1077 w 1361"/>
                <a:gd name="T43" fmla="*/ 851 h 1673"/>
                <a:gd name="T44" fmla="*/ 1106 w 1361"/>
                <a:gd name="T45" fmla="*/ 1021 h 1673"/>
                <a:gd name="T46" fmla="*/ 1219 w 1361"/>
                <a:gd name="T47" fmla="*/ 1276 h 1673"/>
                <a:gd name="T48" fmla="*/ 1276 w 1361"/>
                <a:gd name="T49" fmla="*/ 1390 h 1673"/>
                <a:gd name="T50" fmla="*/ 1191 w 1361"/>
                <a:gd name="T51" fmla="*/ 1503 h 1673"/>
                <a:gd name="T52" fmla="*/ 1162 w 1361"/>
                <a:gd name="T53" fmla="*/ 1616 h 1673"/>
                <a:gd name="T54" fmla="*/ 1162 w 1361"/>
                <a:gd name="T55" fmla="*/ 1673 h 1673"/>
                <a:gd name="T56" fmla="*/ 1021 w 1361"/>
                <a:gd name="T57" fmla="*/ 1673 h 1673"/>
                <a:gd name="T58" fmla="*/ 964 w 1361"/>
                <a:gd name="T59" fmla="*/ 1588 h 1673"/>
                <a:gd name="T60" fmla="*/ 879 w 1361"/>
                <a:gd name="T61" fmla="*/ 1475 h 1673"/>
                <a:gd name="T62" fmla="*/ 680 w 1361"/>
                <a:gd name="T63" fmla="*/ 1446 h 1673"/>
                <a:gd name="T64" fmla="*/ 510 w 1361"/>
                <a:gd name="T65" fmla="*/ 1390 h 1673"/>
                <a:gd name="T66" fmla="*/ 425 w 1361"/>
                <a:gd name="T67" fmla="*/ 1503 h 1673"/>
                <a:gd name="T68" fmla="*/ 340 w 1361"/>
                <a:gd name="T69" fmla="*/ 1418 h 1673"/>
                <a:gd name="T70" fmla="*/ 198 w 1361"/>
                <a:gd name="T71" fmla="*/ 139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1673">
                  <a:moveTo>
                    <a:pt x="227" y="1305"/>
                  </a:moveTo>
                  <a:lnTo>
                    <a:pt x="142" y="1163"/>
                  </a:lnTo>
                  <a:lnTo>
                    <a:pt x="255" y="1106"/>
                  </a:lnTo>
                  <a:lnTo>
                    <a:pt x="198" y="1021"/>
                  </a:lnTo>
                  <a:lnTo>
                    <a:pt x="284" y="1021"/>
                  </a:lnTo>
                  <a:lnTo>
                    <a:pt x="255" y="879"/>
                  </a:lnTo>
                  <a:lnTo>
                    <a:pt x="198" y="936"/>
                  </a:lnTo>
                  <a:lnTo>
                    <a:pt x="113" y="908"/>
                  </a:lnTo>
                  <a:lnTo>
                    <a:pt x="85" y="993"/>
                  </a:lnTo>
                  <a:lnTo>
                    <a:pt x="28" y="936"/>
                  </a:lnTo>
                  <a:lnTo>
                    <a:pt x="0" y="794"/>
                  </a:lnTo>
                  <a:lnTo>
                    <a:pt x="57" y="738"/>
                  </a:lnTo>
                  <a:lnTo>
                    <a:pt x="85" y="766"/>
                  </a:lnTo>
                  <a:lnTo>
                    <a:pt x="142" y="709"/>
                  </a:lnTo>
                  <a:lnTo>
                    <a:pt x="113" y="652"/>
                  </a:lnTo>
                  <a:lnTo>
                    <a:pt x="85" y="652"/>
                  </a:lnTo>
                  <a:lnTo>
                    <a:pt x="57" y="624"/>
                  </a:lnTo>
                  <a:lnTo>
                    <a:pt x="28" y="567"/>
                  </a:lnTo>
                  <a:lnTo>
                    <a:pt x="85" y="426"/>
                  </a:lnTo>
                  <a:lnTo>
                    <a:pt x="28" y="369"/>
                  </a:lnTo>
                  <a:lnTo>
                    <a:pt x="113" y="341"/>
                  </a:lnTo>
                  <a:lnTo>
                    <a:pt x="170" y="454"/>
                  </a:lnTo>
                  <a:lnTo>
                    <a:pt x="227" y="426"/>
                  </a:lnTo>
                  <a:lnTo>
                    <a:pt x="312" y="454"/>
                  </a:lnTo>
                  <a:lnTo>
                    <a:pt x="340" y="397"/>
                  </a:lnTo>
                  <a:lnTo>
                    <a:pt x="454" y="426"/>
                  </a:lnTo>
                  <a:lnTo>
                    <a:pt x="510" y="482"/>
                  </a:lnTo>
                  <a:lnTo>
                    <a:pt x="567" y="482"/>
                  </a:lnTo>
                  <a:lnTo>
                    <a:pt x="595" y="426"/>
                  </a:lnTo>
                  <a:lnTo>
                    <a:pt x="709" y="426"/>
                  </a:lnTo>
                  <a:lnTo>
                    <a:pt x="765" y="454"/>
                  </a:lnTo>
                  <a:lnTo>
                    <a:pt x="822" y="341"/>
                  </a:lnTo>
                  <a:lnTo>
                    <a:pt x="794" y="312"/>
                  </a:lnTo>
                  <a:lnTo>
                    <a:pt x="822" y="284"/>
                  </a:lnTo>
                  <a:lnTo>
                    <a:pt x="822" y="171"/>
                  </a:lnTo>
                  <a:lnTo>
                    <a:pt x="936" y="0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91" y="85"/>
                  </a:lnTo>
                  <a:lnTo>
                    <a:pt x="1361" y="85"/>
                  </a:lnTo>
                  <a:lnTo>
                    <a:pt x="1162" y="681"/>
                  </a:lnTo>
                  <a:lnTo>
                    <a:pt x="1191" y="766"/>
                  </a:lnTo>
                  <a:lnTo>
                    <a:pt x="1162" y="851"/>
                  </a:lnTo>
                  <a:lnTo>
                    <a:pt x="1077" y="851"/>
                  </a:lnTo>
                  <a:lnTo>
                    <a:pt x="1162" y="936"/>
                  </a:lnTo>
                  <a:lnTo>
                    <a:pt x="1106" y="1021"/>
                  </a:lnTo>
                  <a:lnTo>
                    <a:pt x="1134" y="1276"/>
                  </a:lnTo>
                  <a:lnTo>
                    <a:pt x="1219" y="1276"/>
                  </a:lnTo>
                  <a:lnTo>
                    <a:pt x="1219" y="1333"/>
                  </a:lnTo>
                  <a:lnTo>
                    <a:pt x="1276" y="1390"/>
                  </a:lnTo>
                  <a:lnTo>
                    <a:pt x="1247" y="1531"/>
                  </a:lnTo>
                  <a:lnTo>
                    <a:pt x="1191" y="1503"/>
                  </a:lnTo>
                  <a:lnTo>
                    <a:pt x="1219" y="1588"/>
                  </a:lnTo>
                  <a:lnTo>
                    <a:pt x="1162" y="1616"/>
                  </a:lnTo>
                  <a:lnTo>
                    <a:pt x="1219" y="1673"/>
                  </a:lnTo>
                  <a:lnTo>
                    <a:pt x="1162" y="1673"/>
                  </a:lnTo>
                  <a:lnTo>
                    <a:pt x="1134" y="1673"/>
                  </a:lnTo>
                  <a:lnTo>
                    <a:pt x="1021" y="1673"/>
                  </a:lnTo>
                  <a:lnTo>
                    <a:pt x="936" y="1616"/>
                  </a:lnTo>
                  <a:lnTo>
                    <a:pt x="964" y="1588"/>
                  </a:lnTo>
                  <a:lnTo>
                    <a:pt x="879" y="1531"/>
                  </a:lnTo>
                  <a:lnTo>
                    <a:pt x="879" y="1475"/>
                  </a:lnTo>
                  <a:lnTo>
                    <a:pt x="822" y="1446"/>
                  </a:lnTo>
                  <a:lnTo>
                    <a:pt x="680" y="1446"/>
                  </a:lnTo>
                  <a:lnTo>
                    <a:pt x="624" y="1390"/>
                  </a:lnTo>
                  <a:lnTo>
                    <a:pt x="510" y="1390"/>
                  </a:lnTo>
                  <a:lnTo>
                    <a:pt x="539" y="1475"/>
                  </a:lnTo>
                  <a:lnTo>
                    <a:pt x="425" y="1503"/>
                  </a:lnTo>
                  <a:lnTo>
                    <a:pt x="340" y="1446"/>
                  </a:lnTo>
                  <a:lnTo>
                    <a:pt x="340" y="1418"/>
                  </a:lnTo>
                  <a:lnTo>
                    <a:pt x="255" y="1418"/>
                  </a:lnTo>
                  <a:lnTo>
                    <a:pt x="198" y="1390"/>
                  </a:lnTo>
                  <a:lnTo>
                    <a:pt x="227" y="130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1" name="Freeform 261"/>
            <p:cNvSpPr>
              <a:spLocks/>
            </p:cNvSpPr>
            <p:nvPr/>
          </p:nvSpPr>
          <p:spPr bwMode="auto">
            <a:xfrm>
              <a:off x="1295" y="4684"/>
              <a:ext cx="822" cy="454"/>
            </a:xfrm>
            <a:custGeom>
              <a:avLst/>
              <a:gdLst>
                <a:gd name="T0" fmla="*/ 737 w 822"/>
                <a:gd name="T1" fmla="*/ 170 h 454"/>
                <a:gd name="T2" fmla="*/ 737 w 822"/>
                <a:gd name="T3" fmla="*/ 227 h 454"/>
                <a:gd name="T4" fmla="*/ 822 w 822"/>
                <a:gd name="T5" fmla="*/ 255 h 454"/>
                <a:gd name="T6" fmla="*/ 765 w 822"/>
                <a:gd name="T7" fmla="*/ 312 h 454"/>
                <a:gd name="T8" fmla="*/ 595 w 822"/>
                <a:gd name="T9" fmla="*/ 284 h 454"/>
                <a:gd name="T10" fmla="*/ 510 w 822"/>
                <a:gd name="T11" fmla="*/ 198 h 454"/>
                <a:gd name="T12" fmla="*/ 482 w 822"/>
                <a:gd name="T13" fmla="*/ 284 h 454"/>
                <a:gd name="T14" fmla="*/ 425 w 822"/>
                <a:gd name="T15" fmla="*/ 312 h 454"/>
                <a:gd name="T16" fmla="*/ 368 w 822"/>
                <a:gd name="T17" fmla="*/ 425 h 454"/>
                <a:gd name="T18" fmla="*/ 283 w 822"/>
                <a:gd name="T19" fmla="*/ 454 h 454"/>
                <a:gd name="T20" fmla="*/ 170 w 822"/>
                <a:gd name="T21" fmla="*/ 397 h 454"/>
                <a:gd name="T22" fmla="*/ 113 w 822"/>
                <a:gd name="T23" fmla="*/ 425 h 454"/>
                <a:gd name="T24" fmla="*/ 28 w 822"/>
                <a:gd name="T25" fmla="*/ 425 h 454"/>
                <a:gd name="T26" fmla="*/ 0 w 822"/>
                <a:gd name="T27" fmla="*/ 369 h 454"/>
                <a:gd name="T28" fmla="*/ 28 w 822"/>
                <a:gd name="T29" fmla="*/ 255 h 454"/>
                <a:gd name="T30" fmla="*/ 113 w 822"/>
                <a:gd name="T31" fmla="*/ 227 h 454"/>
                <a:gd name="T32" fmla="*/ 170 w 822"/>
                <a:gd name="T33" fmla="*/ 170 h 454"/>
                <a:gd name="T34" fmla="*/ 226 w 822"/>
                <a:gd name="T35" fmla="*/ 198 h 454"/>
                <a:gd name="T36" fmla="*/ 226 w 822"/>
                <a:gd name="T37" fmla="*/ 57 h 454"/>
                <a:gd name="T38" fmla="*/ 312 w 822"/>
                <a:gd name="T39" fmla="*/ 0 h 454"/>
                <a:gd name="T40" fmla="*/ 425 w 822"/>
                <a:gd name="T41" fmla="*/ 142 h 454"/>
                <a:gd name="T42" fmla="*/ 453 w 822"/>
                <a:gd name="T43" fmla="*/ 85 h 454"/>
                <a:gd name="T44" fmla="*/ 538 w 822"/>
                <a:gd name="T45" fmla="*/ 85 h 454"/>
                <a:gd name="T46" fmla="*/ 623 w 822"/>
                <a:gd name="T47" fmla="*/ 57 h 454"/>
                <a:gd name="T48" fmla="*/ 708 w 822"/>
                <a:gd name="T49" fmla="*/ 113 h 454"/>
                <a:gd name="T50" fmla="*/ 708 w 822"/>
                <a:gd name="T51" fmla="*/ 142 h 454"/>
                <a:gd name="T52" fmla="*/ 737 w 822"/>
                <a:gd name="T53" fmla="*/ 17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22" h="454">
                  <a:moveTo>
                    <a:pt x="737" y="170"/>
                  </a:moveTo>
                  <a:lnTo>
                    <a:pt x="737" y="227"/>
                  </a:lnTo>
                  <a:lnTo>
                    <a:pt x="822" y="255"/>
                  </a:lnTo>
                  <a:lnTo>
                    <a:pt x="765" y="312"/>
                  </a:lnTo>
                  <a:lnTo>
                    <a:pt x="595" y="284"/>
                  </a:lnTo>
                  <a:lnTo>
                    <a:pt x="510" y="198"/>
                  </a:lnTo>
                  <a:lnTo>
                    <a:pt x="482" y="284"/>
                  </a:lnTo>
                  <a:lnTo>
                    <a:pt x="425" y="312"/>
                  </a:lnTo>
                  <a:lnTo>
                    <a:pt x="368" y="425"/>
                  </a:lnTo>
                  <a:lnTo>
                    <a:pt x="283" y="454"/>
                  </a:lnTo>
                  <a:lnTo>
                    <a:pt x="170" y="397"/>
                  </a:lnTo>
                  <a:lnTo>
                    <a:pt x="113" y="425"/>
                  </a:lnTo>
                  <a:lnTo>
                    <a:pt x="28" y="425"/>
                  </a:lnTo>
                  <a:lnTo>
                    <a:pt x="0" y="369"/>
                  </a:lnTo>
                  <a:lnTo>
                    <a:pt x="28" y="255"/>
                  </a:lnTo>
                  <a:lnTo>
                    <a:pt x="113" y="227"/>
                  </a:lnTo>
                  <a:lnTo>
                    <a:pt x="170" y="170"/>
                  </a:lnTo>
                  <a:lnTo>
                    <a:pt x="226" y="198"/>
                  </a:lnTo>
                  <a:lnTo>
                    <a:pt x="226" y="57"/>
                  </a:lnTo>
                  <a:lnTo>
                    <a:pt x="312" y="0"/>
                  </a:lnTo>
                  <a:lnTo>
                    <a:pt x="425" y="142"/>
                  </a:lnTo>
                  <a:lnTo>
                    <a:pt x="453" y="85"/>
                  </a:lnTo>
                  <a:lnTo>
                    <a:pt x="538" y="85"/>
                  </a:lnTo>
                  <a:lnTo>
                    <a:pt x="623" y="57"/>
                  </a:lnTo>
                  <a:lnTo>
                    <a:pt x="708" y="113"/>
                  </a:lnTo>
                  <a:lnTo>
                    <a:pt x="708" y="142"/>
                  </a:lnTo>
                  <a:lnTo>
                    <a:pt x="73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2" name="Freeform 262"/>
            <p:cNvSpPr>
              <a:spLocks/>
            </p:cNvSpPr>
            <p:nvPr/>
          </p:nvSpPr>
          <p:spPr bwMode="auto">
            <a:xfrm>
              <a:off x="1068" y="3663"/>
              <a:ext cx="1474" cy="1446"/>
            </a:xfrm>
            <a:custGeom>
              <a:avLst/>
              <a:gdLst>
                <a:gd name="T0" fmla="*/ 255 w 1474"/>
                <a:gd name="T1" fmla="*/ 1446 h 1446"/>
                <a:gd name="T2" fmla="*/ 142 w 1474"/>
                <a:gd name="T3" fmla="*/ 1418 h 1446"/>
                <a:gd name="T4" fmla="*/ 85 w 1474"/>
                <a:gd name="T5" fmla="*/ 1248 h 1446"/>
                <a:gd name="T6" fmla="*/ 0 w 1474"/>
                <a:gd name="T7" fmla="*/ 1191 h 1446"/>
                <a:gd name="T8" fmla="*/ 57 w 1474"/>
                <a:gd name="T9" fmla="*/ 1049 h 1446"/>
                <a:gd name="T10" fmla="*/ 142 w 1474"/>
                <a:gd name="T11" fmla="*/ 1021 h 1446"/>
                <a:gd name="T12" fmla="*/ 142 w 1474"/>
                <a:gd name="T13" fmla="*/ 936 h 1446"/>
                <a:gd name="T14" fmla="*/ 85 w 1474"/>
                <a:gd name="T15" fmla="*/ 879 h 1446"/>
                <a:gd name="T16" fmla="*/ 85 w 1474"/>
                <a:gd name="T17" fmla="*/ 794 h 1446"/>
                <a:gd name="T18" fmla="*/ 57 w 1474"/>
                <a:gd name="T19" fmla="*/ 738 h 1446"/>
                <a:gd name="T20" fmla="*/ 170 w 1474"/>
                <a:gd name="T21" fmla="*/ 652 h 1446"/>
                <a:gd name="T22" fmla="*/ 255 w 1474"/>
                <a:gd name="T23" fmla="*/ 709 h 1446"/>
                <a:gd name="T24" fmla="*/ 340 w 1474"/>
                <a:gd name="T25" fmla="*/ 652 h 1446"/>
                <a:gd name="T26" fmla="*/ 397 w 1474"/>
                <a:gd name="T27" fmla="*/ 511 h 1446"/>
                <a:gd name="T28" fmla="*/ 510 w 1474"/>
                <a:gd name="T29" fmla="*/ 482 h 1446"/>
                <a:gd name="T30" fmla="*/ 453 w 1474"/>
                <a:gd name="T31" fmla="*/ 284 h 1446"/>
                <a:gd name="T32" fmla="*/ 482 w 1474"/>
                <a:gd name="T33" fmla="*/ 199 h 1446"/>
                <a:gd name="T34" fmla="*/ 595 w 1474"/>
                <a:gd name="T35" fmla="*/ 142 h 1446"/>
                <a:gd name="T36" fmla="*/ 539 w 1474"/>
                <a:gd name="T37" fmla="*/ 86 h 1446"/>
                <a:gd name="T38" fmla="*/ 652 w 1474"/>
                <a:gd name="T39" fmla="*/ 0 h 1446"/>
                <a:gd name="T40" fmla="*/ 992 w 1474"/>
                <a:gd name="T41" fmla="*/ 142 h 1446"/>
                <a:gd name="T42" fmla="*/ 1020 w 1474"/>
                <a:gd name="T43" fmla="*/ 86 h 1446"/>
                <a:gd name="T44" fmla="*/ 1106 w 1474"/>
                <a:gd name="T45" fmla="*/ 171 h 1446"/>
                <a:gd name="T46" fmla="*/ 1134 w 1474"/>
                <a:gd name="T47" fmla="*/ 142 h 1446"/>
                <a:gd name="T48" fmla="*/ 1162 w 1474"/>
                <a:gd name="T49" fmla="*/ 199 h 1446"/>
                <a:gd name="T50" fmla="*/ 1247 w 1474"/>
                <a:gd name="T51" fmla="*/ 199 h 1446"/>
                <a:gd name="T52" fmla="*/ 1276 w 1474"/>
                <a:gd name="T53" fmla="*/ 199 h 1446"/>
                <a:gd name="T54" fmla="*/ 1332 w 1474"/>
                <a:gd name="T55" fmla="*/ 256 h 1446"/>
                <a:gd name="T56" fmla="*/ 1332 w 1474"/>
                <a:gd name="T57" fmla="*/ 397 h 1446"/>
                <a:gd name="T58" fmla="*/ 1389 w 1474"/>
                <a:gd name="T59" fmla="*/ 454 h 1446"/>
                <a:gd name="T60" fmla="*/ 1276 w 1474"/>
                <a:gd name="T61" fmla="*/ 511 h 1446"/>
                <a:gd name="T62" fmla="*/ 1304 w 1474"/>
                <a:gd name="T63" fmla="*/ 539 h 1446"/>
                <a:gd name="T64" fmla="*/ 1304 w 1474"/>
                <a:gd name="T65" fmla="*/ 624 h 1446"/>
                <a:gd name="T66" fmla="*/ 1247 w 1474"/>
                <a:gd name="T67" fmla="*/ 652 h 1446"/>
                <a:gd name="T68" fmla="*/ 1247 w 1474"/>
                <a:gd name="T69" fmla="*/ 738 h 1446"/>
                <a:gd name="T70" fmla="*/ 1219 w 1474"/>
                <a:gd name="T71" fmla="*/ 794 h 1446"/>
                <a:gd name="T72" fmla="*/ 1276 w 1474"/>
                <a:gd name="T73" fmla="*/ 851 h 1446"/>
                <a:gd name="T74" fmla="*/ 1304 w 1474"/>
                <a:gd name="T75" fmla="*/ 936 h 1446"/>
                <a:gd name="T76" fmla="*/ 1417 w 1474"/>
                <a:gd name="T77" fmla="*/ 936 h 1446"/>
                <a:gd name="T78" fmla="*/ 1474 w 1474"/>
                <a:gd name="T79" fmla="*/ 993 h 1446"/>
                <a:gd name="T80" fmla="*/ 1417 w 1474"/>
                <a:gd name="T81" fmla="*/ 1134 h 1446"/>
                <a:gd name="T82" fmla="*/ 1446 w 1474"/>
                <a:gd name="T83" fmla="*/ 1191 h 1446"/>
                <a:gd name="T84" fmla="*/ 1332 w 1474"/>
                <a:gd name="T85" fmla="*/ 1163 h 1446"/>
                <a:gd name="T86" fmla="*/ 1247 w 1474"/>
                <a:gd name="T87" fmla="*/ 1191 h 1446"/>
                <a:gd name="T88" fmla="*/ 1162 w 1474"/>
                <a:gd name="T89" fmla="*/ 1163 h 1446"/>
                <a:gd name="T90" fmla="*/ 1049 w 1474"/>
                <a:gd name="T91" fmla="*/ 1219 h 1446"/>
                <a:gd name="T92" fmla="*/ 964 w 1474"/>
                <a:gd name="T93" fmla="*/ 1191 h 1446"/>
                <a:gd name="T94" fmla="*/ 935 w 1474"/>
                <a:gd name="T95" fmla="*/ 1163 h 1446"/>
                <a:gd name="T96" fmla="*/ 935 w 1474"/>
                <a:gd name="T97" fmla="*/ 1134 h 1446"/>
                <a:gd name="T98" fmla="*/ 850 w 1474"/>
                <a:gd name="T99" fmla="*/ 1078 h 1446"/>
                <a:gd name="T100" fmla="*/ 765 w 1474"/>
                <a:gd name="T101" fmla="*/ 1106 h 1446"/>
                <a:gd name="T102" fmla="*/ 680 w 1474"/>
                <a:gd name="T103" fmla="*/ 1106 h 1446"/>
                <a:gd name="T104" fmla="*/ 652 w 1474"/>
                <a:gd name="T105" fmla="*/ 1163 h 1446"/>
                <a:gd name="T106" fmla="*/ 539 w 1474"/>
                <a:gd name="T107" fmla="*/ 1021 h 1446"/>
                <a:gd name="T108" fmla="*/ 453 w 1474"/>
                <a:gd name="T109" fmla="*/ 1078 h 1446"/>
                <a:gd name="T110" fmla="*/ 453 w 1474"/>
                <a:gd name="T111" fmla="*/ 1219 h 1446"/>
                <a:gd name="T112" fmla="*/ 397 w 1474"/>
                <a:gd name="T113" fmla="*/ 1191 h 1446"/>
                <a:gd name="T114" fmla="*/ 340 w 1474"/>
                <a:gd name="T115" fmla="*/ 1248 h 1446"/>
                <a:gd name="T116" fmla="*/ 255 w 1474"/>
                <a:gd name="T117" fmla="*/ 1276 h 1446"/>
                <a:gd name="T118" fmla="*/ 227 w 1474"/>
                <a:gd name="T119" fmla="*/ 1390 h 1446"/>
                <a:gd name="T120" fmla="*/ 255 w 1474"/>
                <a:gd name="T121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74" h="1446">
                  <a:moveTo>
                    <a:pt x="255" y="1446"/>
                  </a:moveTo>
                  <a:lnTo>
                    <a:pt x="142" y="1418"/>
                  </a:lnTo>
                  <a:lnTo>
                    <a:pt x="85" y="1248"/>
                  </a:lnTo>
                  <a:lnTo>
                    <a:pt x="0" y="1191"/>
                  </a:lnTo>
                  <a:lnTo>
                    <a:pt x="57" y="1049"/>
                  </a:lnTo>
                  <a:lnTo>
                    <a:pt x="142" y="1021"/>
                  </a:lnTo>
                  <a:lnTo>
                    <a:pt x="142" y="936"/>
                  </a:lnTo>
                  <a:lnTo>
                    <a:pt x="85" y="879"/>
                  </a:lnTo>
                  <a:lnTo>
                    <a:pt x="85" y="794"/>
                  </a:lnTo>
                  <a:lnTo>
                    <a:pt x="57" y="738"/>
                  </a:lnTo>
                  <a:lnTo>
                    <a:pt x="170" y="652"/>
                  </a:lnTo>
                  <a:lnTo>
                    <a:pt x="255" y="709"/>
                  </a:lnTo>
                  <a:lnTo>
                    <a:pt x="340" y="652"/>
                  </a:lnTo>
                  <a:lnTo>
                    <a:pt x="397" y="511"/>
                  </a:lnTo>
                  <a:lnTo>
                    <a:pt x="510" y="482"/>
                  </a:lnTo>
                  <a:lnTo>
                    <a:pt x="453" y="284"/>
                  </a:lnTo>
                  <a:lnTo>
                    <a:pt x="482" y="199"/>
                  </a:lnTo>
                  <a:lnTo>
                    <a:pt x="595" y="142"/>
                  </a:lnTo>
                  <a:lnTo>
                    <a:pt x="539" y="86"/>
                  </a:lnTo>
                  <a:lnTo>
                    <a:pt x="652" y="0"/>
                  </a:lnTo>
                  <a:lnTo>
                    <a:pt x="992" y="142"/>
                  </a:lnTo>
                  <a:lnTo>
                    <a:pt x="1020" y="86"/>
                  </a:lnTo>
                  <a:lnTo>
                    <a:pt x="1106" y="171"/>
                  </a:lnTo>
                  <a:lnTo>
                    <a:pt x="1134" y="142"/>
                  </a:lnTo>
                  <a:lnTo>
                    <a:pt x="1162" y="199"/>
                  </a:lnTo>
                  <a:lnTo>
                    <a:pt x="1247" y="199"/>
                  </a:lnTo>
                  <a:lnTo>
                    <a:pt x="1276" y="199"/>
                  </a:lnTo>
                  <a:lnTo>
                    <a:pt x="1332" y="256"/>
                  </a:lnTo>
                  <a:lnTo>
                    <a:pt x="1332" y="397"/>
                  </a:lnTo>
                  <a:lnTo>
                    <a:pt x="1389" y="454"/>
                  </a:lnTo>
                  <a:lnTo>
                    <a:pt x="1276" y="511"/>
                  </a:lnTo>
                  <a:lnTo>
                    <a:pt x="1304" y="539"/>
                  </a:lnTo>
                  <a:lnTo>
                    <a:pt x="1304" y="624"/>
                  </a:lnTo>
                  <a:lnTo>
                    <a:pt x="1247" y="652"/>
                  </a:lnTo>
                  <a:lnTo>
                    <a:pt x="1247" y="738"/>
                  </a:lnTo>
                  <a:lnTo>
                    <a:pt x="1219" y="794"/>
                  </a:lnTo>
                  <a:lnTo>
                    <a:pt x="1276" y="851"/>
                  </a:lnTo>
                  <a:lnTo>
                    <a:pt x="1304" y="936"/>
                  </a:lnTo>
                  <a:lnTo>
                    <a:pt x="1417" y="936"/>
                  </a:lnTo>
                  <a:lnTo>
                    <a:pt x="1474" y="993"/>
                  </a:lnTo>
                  <a:lnTo>
                    <a:pt x="1417" y="1134"/>
                  </a:lnTo>
                  <a:lnTo>
                    <a:pt x="1446" y="1191"/>
                  </a:lnTo>
                  <a:lnTo>
                    <a:pt x="1332" y="1163"/>
                  </a:lnTo>
                  <a:lnTo>
                    <a:pt x="1247" y="1191"/>
                  </a:lnTo>
                  <a:lnTo>
                    <a:pt x="1162" y="1163"/>
                  </a:lnTo>
                  <a:lnTo>
                    <a:pt x="1049" y="1219"/>
                  </a:lnTo>
                  <a:lnTo>
                    <a:pt x="964" y="1191"/>
                  </a:lnTo>
                  <a:lnTo>
                    <a:pt x="935" y="1163"/>
                  </a:lnTo>
                  <a:lnTo>
                    <a:pt x="935" y="1134"/>
                  </a:lnTo>
                  <a:lnTo>
                    <a:pt x="850" y="1078"/>
                  </a:lnTo>
                  <a:lnTo>
                    <a:pt x="765" y="1106"/>
                  </a:lnTo>
                  <a:lnTo>
                    <a:pt x="680" y="1106"/>
                  </a:lnTo>
                  <a:lnTo>
                    <a:pt x="652" y="1163"/>
                  </a:lnTo>
                  <a:lnTo>
                    <a:pt x="539" y="1021"/>
                  </a:lnTo>
                  <a:lnTo>
                    <a:pt x="453" y="1078"/>
                  </a:lnTo>
                  <a:lnTo>
                    <a:pt x="453" y="1219"/>
                  </a:lnTo>
                  <a:lnTo>
                    <a:pt x="397" y="1191"/>
                  </a:lnTo>
                  <a:lnTo>
                    <a:pt x="340" y="1248"/>
                  </a:lnTo>
                  <a:lnTo>
                    <a:pt x="255" y="1276"/>
                  </a:lnTo>
                  <a:lnTo>
                    <a:pt x="227" y="1390"/>
                  </a:lnTo>
                  <a:lnTo>
                    <a:pt x="255" y="144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400" y="2813"/>
              <a:ext cx="1191" cy="1644"/>
            </a:xfrm>
            <a:custGeom>
              <a:avLst/>
              <a:gdLst>
                <a:gd name="T0" fmla="*/ 879 w 1191"/>
                <a:gd name="T1" fmla="*/ 1588 h 1644"/>
                <a:gd name="T2" fmla="*/ 879 w 1191"/>
                <a:gd name="T3" fmla="*/ 1644 h 1644"/>
                <a:gd name="T4" fmla="*/ 822 w 1191"/>
                <a:gd name="T5" fmla="*/ 1644 h 1644"/>
                <a:gd name="T6" fmla="*/ 709 w 1191"/>
                <a:gd name="T7" fmla="*/ 1588 h 1644"/>
                <a:gd name="T8" fmla="*/ 596 w 1191"/>
                <a:gd name="T9" fmla="*/ 1417 h 1644"/>
                <a:gd name="T10" fmla="*/ 482 w 1191"/>
                <a:gd name="T11" fmla="*/ 1361 h 1644"/>
                <a:gd name="T12" fmla="*/ 397 w 1191"/>
                <a:gd name="T13" fmla="*/ 1247 h 1644"/>
                <a:gd name="T14" fmla="*/ 255 w 1191"/>
                <a:gd name="T15" fmla="*/ 1247 h 1644"/>
                <a:gd name="T16" fmla="*/ 227 w 1191"/>
                <a:gd name="T17" fmla="*/ 1106 h 1644"/>
                <a:gd name="T18" fmla="*/ 170 w 1191"/>
                <a:gd name="T19" fmla="*/ 1106 h 1644"/>
                <a:gd name="T20" fmla="*/ 114 w 1191"/>
                <a:gd name="T21" fmla="*/ 1134 h 1644"/>
                <a:gd name="T22" fmla="*/ 85 w 1191"/>
                <a:gd name="T23" fmla="*/ 1077 h 1644"/>
                <a:gd name="T24" fmla="*/ 57 w 1191"/>
                <a:gd name="T25" fmla="*/ 992 h 1644"/>
                <a:gd name="T26" fmla="*/ 85 w 1191"/>
                <a:gd name="T27" fmla="*/ 964 h 1644"/>
                <a:gd name="T28" fmla="*/ 142 w 1191"/>
                <a:gd name="T29" fmla="*/ 992 h 1644"/>
                <a:gd name="T30" fmla="*/ 199 w 1191"/>
                <a:gd name="T31" fmla="*/ 879 h 1644"/>
                <a:gd name="T32" fmla="*/ 341 w 1191"/>
                <a:gd name="T33" fmla="*/ 907 h 1644"/>
                <a:gd name="T34" fmla="*/ 397 w 1191"/>
                <a:gd name="T35" fmla="*/ 822 h 1644"/>
                <a:gd name="T36" fmla="*/ 454 w 1191"/>
                <a:gd name="T37" fmla="*/ 822 h 1644"/>
                <a:gd name="T38" fmla="*/ 397 w 1191"/>
                <a:gd name="T39" fmla="*/ 737 h 1644"/>
                <a:gd name="T40" fmla="*/ 454 w 1191"/>
                <a:gd name="T41" fmla="*/ 680 h 1644"/>
                <a:gd name="T42" fmla="*/ 369 w 1191"/>
                <a:gd name="T43" fmla="*/ 680 h 1644"/>
                <a:gd name="T44" fmla="*/ 170 w 1191"/>
                <a:gd name="T45" fmla="*/ 397 h 1644"/>
                <a:gd name="T46" fmla="*/ 170 w 1191"/>
                <a:gd name="T47" fmla="*/ 340 h 1644"/>
                <a:gd name="T48" fmla="*/ 114 w 1191"/>
                <a:gd name="T49" fmla="*/ 227 h 1644"/>
                <a:gd name="T50" fmla="*/ 0 w 1191"/>
                <a:gd name="T51" fmla="*/ 170 h 1644"/>
                <a:gd name="T52" fmla="*/ 0 w 1191"/>
                <a:gd name="T53" fmla="*/ 113 h 1644"/>
                <a:gd name="T54" fmla="*/ 57 w 1191"/>
                <a:gd name="T55" fmla="*/ 0 h 1644"/>
                <a:gd name="T56" fmla="*/ 114 w 1191"/>
                <a:gd name="T57" fmla="*/ 28 h 1644"/>
                <a:gd name="T58" fmla="*/ 227 w 1191"/>
                <a:gd name="T59" fmla="*/ 113 h 1644"/>
                <a:gd name="T60" fmla="*/ 312 w 1191"/>
                <a:gd name="T61" fmla="*/ 85 h 1644"/>
                <a:gd name="T62" fmla="*/ 426 w 1191"/>
                <a:gd name="T63" fmla="*/ 170 h 1644"/>
                <a:gd name="T64" fmla="*/ 511 w 1191"/>
                <a:gd name="T65" fmla="*/ 170 h 1644"/>
                <a:gd name="T66" fmla="*/ 567 w 1191"/>
                <a:gd name="T67" fmla="*/ 283 h 1644"/>
                <a:gd name="T68" fmla="*/ 652 w 1191"/>
                <a:gd name="T69" fmla="*/ 369 h 1644"/>
                <a:gd name="T70" fmla="*/ 681 w 1191"/>
                <a:gd name="T71" fmla="*/ 340 h 1644"/>
                <a:gd name="T72" fmla="*/ 766 w 1191"/>
                <a:gd name="T73" fmla="*/ 369 h 1644"/>
                <a:gd name="T74" fmla="*/ 737 w 1191"/>
                <a:gd name="T75" fmla="*/ 454 h 1644"/>
                <a:gd name="T76" fmla="*/ 822 w 1191"/>
                <a:gd name="T77" fmla="*/ 595 h 1644"/>
                <a:gd name="T78" fmla="*/ 964 w 1191"/>
                <a:gd name="T79" fmla="*/ 737 h 1644"/>
                <a:gd name="T80" fmla="*/ 1021 w 1191"/>
                <a:gd name="T81" fmla="*/ 822 h 1644"/>
                <a:gd name="T82" fmla="*/ 1021 w 1191"/>
                <a:gd name="T83" fmla="*/ 907 h 1644"/>
                <a:gd name="T84" fmla="*/ 1078 w 1191"/>
                <a:gd name="T85" fmla="*/ 992 h 1644"/>
                <a:gd name="T86" fmla="*/ 1163 w 1191"/>
                <a:gd name="T87" fmla="*/ 1021 h 1644"/>
                <a:gd name="T88" fmla="*/ 1134 w 1191"/>
                <a:gd name="T89" fmla="*/ 1049 h 1644"/>
                <a:gd name="T90" fmla="*/ 1191 w 1191"/>
                <a:gd name="T91" fmla="*/ 1077 h 1644"/>
                <a:gd name="T92" fmla="*/ 1163 w 1191"/>
                <a:gd name="T93" fmla="*/ 1106 h 1644"/>
                <a:gd name="T94" fmla="*/ 1021 w 1191"/>
                <a:gd name="T95" fmla="*/ 1247 h 1644"/>
                <a:gd name="T96" fmla="*/ 1049 w 1191"/>
                <a:gd name="T97" fmla="*/ 1332 h 1644"/>
                <a:gd name="T98" fmla="*/ 1049 w 1191"/>
                <a:gd name="T99" fmla="*/ 1417 h 1644"/>
                <a:gd name="T100" fmla="*/ 1106 w 1191"/>
                <a:gd name="T101" fmla="*/ 1446 h 1644"/>
                <a:gd name="T102" fmla="*/ 1078 w 1191"/>
                <a:gd name="T103" fmla="*/ 1474 h 1644"/>
                <a:gd name="T104" fmla="*/ 993 w 1191"/>
                <a:gd name="T105" fmla="*/ 1417 h 1644"/>
                <a:gd name="T106" fmla="*/ 879 w 1191"/>
                <a:gd name="T107" fmla="*/ 1588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91" h="1644">
                  <a:moveTo>
                    <a:pt x="879" y="1588"/>
                  </a:moveTo>
                  <a:lnTo>
                    <a:pt x="879" y="1644"/>
                  </a:lnTo>
                  <a:lnTo>
                    <a:pt x="822" y="1644"/>
                  </a:lnTo>
                  <a:lnTo>
                    <a:pt x="709" y="1588"/>
                  </a:lnTo>
                  <a:lnTo>
                    <a:pt x="596" y="1417"/>
                  </a:lnTo>
                  <a:lnTo>
                    <a:pt x="482" y="1361"/>
                  </a:lnTo>
                  <a:lnTo>
                    <a:pt x="397" y="1247"/>
                  </a:lnTo>
                  <a:lnTo>
                    <a:pt x="255" y="1247"/>
                  </a:lnTo>
                  <a:lnTo>
                    <a:pt x="227" y="1106"/>
                  </a:lnTo>
                  <a:lnTo>
                    <a:pt x="170" y="1106"/>
                  </a:lnTo>
                  <a:lnTo>
                    <a:pt x="114" y="1134"/>
                  </a:lnTo>
                  <a:lnTo>
                    <a:pt x="85" y="1077"/>
                  </a:lnTo>
                  <a:lnTo>
                    <a:pt x="57" y="992"/>
                  </a:lnTo>
                  <a:lnTo>
                    <a:pt x="85" y="964"/>
                  </a:lnTo>
                  <a:lnTo>
                    <a:pt x="142" y="992"/>
                  </a:lnTo>
                  <a:lnTo>
                    <a:pt x="199" y="879"/>
                  </a:lnTo>
                  <a:lnTo>
                    <a:pt x="341" y="907"/>
                  </a:lnTo>
                  <a:lnTo>
                    <a:pt x="397" y="822"/>
                  </a:lnTo>
                  <a:lnTo>
                    <a:pt x="454" y="822"/>
                  </a:lnTo>
                  <a:lnTo>
                    <a:pt x="397" y="737"/>
                  </a:lnTo>
                  <a:lnTo>
                    <a:pt x="454" y="680"/>
                  </a:lnTo>
                  <a:lnTo>
                    <a:pt x="369" y="680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4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57" y="0"/>
                  </a:lnTo>
                  <a:lnTo>
                    <a:pt x="114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426" y="170"/>
                  </a:lnTo>
                  <a:lnTo>
                    <a:pt x="511" y="170"/>
                  </a:lnTo>
                  <a:lnTo>
                    <a:pt x="567" y="283"/>
                  </a:lnTo>
                  <a:lnTo>
                    <a:pt x="652" y="369"/>
                  </a:lnTo>
                  <a:lnTo>
                    <a:pt x="681" y="340"/>
                  </a:lnTo>
                  <a:lnTo>
                    <a:pt x="766" y="369"/>
                  </a:lnTo>
                  <a:lnTo>
                    <a:pt x="737" y="454"/>
                  </a:lnTo>
                  <a:lnTo>
                    <a:pt x="822" y="595"/>
                  </a:lnTo>
                  <a:lnTo>
                    <a:pt x="964" y="737"/>
                  </a:lnTo>
                  <a:lnTo>
                    <a:pt x="1021" y="822"/>
                  </a:lnTo>
                  <a:lnTo>
                    <a:pt x="1021" y="907"/>
                  </a:lnTo>
                  <a:lnTo>
                    <a:pt x="1078" y="992"/>
                  </a:lnTo>
                  <a:lnTo>
                    <a:pt x="1163" y="1021"/>
                  </a:lnTo>
                  <a:lnTo>
                    <a:pt x="1134" y="1049"/>
                  </a:lnTo>
                  <a:lnTo>
                    <a:pt x="1191" y="1077"/>
                  </a:lnTo>
                  <a:lnTo>
                    <a:pt x="1163" y="1106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049" y="1417"/>
                  </a:lnTo>
                  <a:lnTo>
                    <a:pt x="1106" y="1446"/>
                  </a:lnTo>
                  <a:lnTo>
                    <a:pt x="1078" y="1474"/>
                  </a:lnTo>
                  <a:lnTo>
                    <a:pt x="993" y="1417"/>
                  </a:lnTo>
                  <a:lnTo>
                    <a:pt x="879" y="158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4" name="Freeform 264"/>
            <p:cNvSpPr>
              <a:spLocks/>
            </p:cNvSpPr>
            <p:nvPr/>
          </p:nvSpPr>
          <p:spPr bwMode="auto">
            <a:xfrm>
              <a:off x="3364" y="6810"/>
              <a:ext cx="57" cy="170"/>
            </a:xfrm>
            <a:custGeom>
              <a:avLst/>
              <a:gdLst>
                <a:gd name="T0" fmla="*/ 57 w 57"/>
                <a:gd name="T1" fmla="*/ 0 h 170"/>
                <a:gd name="T2" fmla="*/ 29 w 57"/>
                <a:gd name="T3" fmla="*/ 0 h 170"/>
                <a:gd name="T4" fmla="*/ 0 w 57"/>
                <a:gd name="T5" fmla="*/ 85 h 170"/>
                <a:gd name="T6" fmla="*/ 57 w 57"/>
                <a:gd name="T7" fmla="*/ 170 h 170"/>
                <a:gd name="T8" fmla="*/ 57 w 57"/>
                <a:gd name="T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0">
                  <a:moveTo>
                    <a:pt x="57" y="0"/>
                  </a:moveTo>
                  <a:lnTo>
                    <a:pt x="29" y="0"/>
                  </a:lnTo>
                  <a:lnTo>
                    <a:pt x="0" y="85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5" name="Freeform 265"/>
            <p:cNvSpPr>
              <a:spLocks/>
            </p:cNvSpPr>
            <p:nvPr/>
          </p:nvSpPr>
          <p:spPr bwMode="auto">
            <a:xfrm>
              <a:off x="2060" y="5535"/>
              <a:ext cx="737" cy="680"/>
            </a:xfrm>
            <a:custGeom>
              <a:avLst/>
              <a:gdLst>
                <a:gd name="T0" fmla="*/ 737 w 737"/>
                <a:gd name="T1" fmla="*/ 141 h 680"/>
                <a:gd name="T2" fmla="*/ 737 w 737"/>
                <a:gd name="T3" fmla="*/ 113 h 680"/>
                <a:gd name="T4" fmla="*/ 652 w 737"/>
                <a:gd name="T5" fmla="*/ 113 h 680"/>
                <a:gd name="T6" fmla="*/ 595 w 737"/>
                <a:gd name="T7" fmla="*/ 85 h 680"/>
                <a:gd name="T8" fmla="*/ 624 w 737"/>
                <a:gd name="T9" fmla="*/ 0 h 680"/>
                <a:gd name="T10" fmla="*/ 482 w 737"/>
                <a:gd name="T11" fmla="*/ 141 h 680"/>
                <a:gd name="T12" fmla="*/ 454 w 737"/>
                <a:gd name="T13" fmla="*/ 198 h 680"/>
                <a:gd name="T14" fmla="*/ 397 w 737"/>
                <a:gd name="T15" fmla="*/ 198 h 680"/>
                <a:gd name="T16" fmla="*/ 312 w 737"/>
                <a:gd name="T17" fmla="*/ 340 h 680"/>
                <a:gd name="T18" fmla="*/ 227 w 737"/>
                <a:gd name="T19" fmla="*/ 311 h 680"/>
                <a:gd name="T20" fmla="*/ 227 w 737"/>
                <a:gd name="T21" fmla="*/ 255 h 680"/>
                <a:gd name="T22" fmla="*/ 170 w 737"/>
                <a:gd name="T23" fmla="*/ 226 h 680"/>
                <a:gd name="T24" fmla="*/ 142 w 737"/>
                <a:gd name="T25" fmla="*/ 141 h 680"/>
                <a:gd name="T26" fmla="*/ 85 w 737"/>
                <a:gd name="T27" fmla="*/ 170 h 680"/>
                <a:gd name="T28" fmla="*/ 28 w 737"/>
                <a:gd name="T29" fmla="*/ 226 h 680"/>
                <a:gd name="T30" fmla="*/ 57 w 737"/>
                <a:gd name="T31" fmla="*/ 255 h 680"/>
                <a:gd name="T32" fmla="*/ 28 w 737"/>
                <a:gd name="T33" fmla="*/ 311 h 680"/>
                <a:gd name="T34" fmla="*/ 57 w 737"/>
                <a:gd name="T35" fmla="*/ 340 h 680"/>
                <a:gd name="T36" fmla="*/ 0 w 737"/>
                <a:gd name="T37" fmla="*/ 453 h 680"/>
                <a:gd name="T38" fmla="*/ 114 w 737"/>
                <a:gd name="T39" fmla="*/ 538 h 680"/>
                <a:gd name="T40" fmla="*/ 142 w 737"/>
                <a:gd name="T41" fmla="*/ 623 h 680"/>
                <a:gd name="T42" fmla="*/ 227 w 737"/>
                <a:gd name="T43" fmla="*/ 680 h 680"/>
                <a:gd name="T44" fmla="*/ 284 w 737"/>
                <a:gd name="T45" fmla="*/ 652 h 680"/>
                <a:gd name="T46" fmla="*/ 340 w 737"/>
                <a:gd name="T47" fmla="*/ 510 h 680"/>
                <a:gd name="T48" fmla="*/ 510 w 737"/>
                <a:gd name="T49" fmla="*/ 481 h 680"/>
                <a:gd name="T50" fmla="*/ 510 w 737"/>
                <a:gd name="T51" fmla="*/ 425 h 680"/>
                <a:gd name="T52" fmla="*/ 567 w 737"/>
                <a:gd name="T53" fmla="*/ 453 h 680"/>
                <a:gd name="T54" fmla="*/ 624 w 737"/>
                <a:gd name="T55" fmla="*/ 311 h 680"/>
                <a:gd name="T56" fmla="*/ 709 w 737"/>
                <a:gd name="T57" fmla="*/ 311 h 680"/>
                <a:gd name="T58" fmla="*/ 737 w 737"/>
                <a:gd name="T59" fmla="*/ 141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7" h="680">
                  <a:moveTo>
                    <a:pt x="737" y="141"/>
                  </a:moveTo>
                  <a:lnTo>
                    <a:pt x="737" y="113"/>
                  </a:lnTo>
                  <a:lnTo>
                    <a:pt x="652" y="113"/>
                  </a:lnTo>
                  <a:lnTo>
                    <a:pt x="595" y="85"/>
                  </a:lnTo>
                  <a:lnTo>
                    <a:pt x="624" y="0"/>
                  </a:lnTo>
                  <a:lnTo>
                    <a:pt x="482" y="141"/>
                  </a:lnTo>
                  <a:lnTo>
                    <a:pt x="454" y="198"/>
                  </a:lnTo>
                  <a:lnTo>
                    <a:pt x="397" y="198"/>
                  </a:lnTo>
                  <a:lnTo>
                    <a:pt x="312" y="340"/>
                  </a:lnTo>
                  <a:lnTo>
                    <a:pt x="227" y="311"/>
                  </a:lnTo>
                  <a:lnTo>
                    <a:pt x="227" y="255"/>
                  </a:lnTo>
                  <a:lnTo>
                    <a:pt x="170" y="226"/>
                  </a:lnTo>
                  <a:lnTo>
                    <a:pt x="142" y="141"/>
                  </a:lnTo>
                  <a:lnTo>
                    <a:pt x="85" y="170"/>
                  </a:lnTo>
                  <a:lnTo>
                    <a:pt x="28" y="226"/>
                  </a:lnTo>
                  <a:lnTo>
                    <a:pt x="57" y="255"/>
                  </a:lnTo>
                  <a:lnTo>
                    <a:pt x="28" y="311"/>
                  </a:lnTo>
                  <a:lnTo>
                    <a:pt x="57" y="340"/>
                  </a:lnTo>
                  <a:lnTo>
                    <a:pt x="0" y="453"/>
                  </a:lnTo>
                  <a:lnTo>
                    <a:pt x="114" y="538"/>
                  </a:lnTo>
                  <a:lnTo>
                    <a:pt x="142" y="623"/>
                  </a:lnTo>
                  <a:lnTo>
                    <a:pt x="227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510" y="481"/>
                  </a:lnTo>
                  <a:lnTo>
                    <a:pt x="510" y="425"/>
                  </a:lnTo>
                  <a:lnTo>
                    <a:pt x="567" y="453"/>
                  </a:lnTo>
                  <a:lnTo>
                    <a:pt x="624" y="311"/>
                  </a:lnTo>
                  <a:lnTo>
                    <a:pt x="709" y="311"/>
                  </a:lnTo>
                  <a:lnTo>
                    <a:pt x="737" y="14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6" name="Freeform 266"/>
            <p:cNvSpPr>
              <a:spLocks/>
            </p:cNvSpPr>
            <p:nvPr/>
          </p:nvSpPr>
          <p:spPr bwMode="auto">
            <a:xfrm>
              <a:off x="2344" y="5620"/>
              <a:ext cx="1332" cy="1474"/>
            </a:xfrm>
            <a:custGeom>
              <a:avLst/>
              <a:gdLst>
                <a:gd name="T0" fmla="*/ 170 w 1332"/>
                <a:gd name="T1" fmla="*/ 708 h 1474"/>
                <a:gd name="T2" fmla="*/ 56 w 1332"/>
                <a:gd name="T3" fmla="*/ 652 h 1474"/>
                <a:gd name="T4" fmla="*/ 0 w 1332"/>
                <a:gd name="T5" fmla="*/ 567 h 1474"/>
                <a:gd name="T6" fmla="*/ 56 w 1332"/>
                <a:gd name="T7" fmla="*/ 425 h 1474"/>
                <a:gd name="T8" fmla="*/ 226 w 1332"/>
                <a:gd name="T9" fmla="*/ 396 h 1474"/>
                <a:gd name="T10" fmla="*/ 226 w 1332"/>
                <a:gd name="T11" fmla="*/ 340 h 1474"/>
                <a:gd name="T12" fmla="*/ 283 w 1332"/>
                <a:gd name="T13" fmla="*/ 368 h 1474"/>
                <a:gd name="T14" fmla="*/ 340 w 1332"/>
                <a:gd name="T15" fmla="*/ 226 h 1474"/>
                <a:gd name="T16" fmla="*/ 425 w 1332"/>
                <a:gd name="T17" fmla="*/ 226 h 1474"/>
                <a:gd name="T18" fmla="*/ 453 w 1332"/>
                <a:gd name="T19" fmla="*/ 56 h 1474"/>
                <a:gd name="T20" fmla="*/ 538 w 1332"/>
                <a:gd name="T21" fmla="*/ 113 h 1474"/>
                <a:gd name="T22" fmla="*/ 652 w 1332"/>
                <a:gd name="T23" fmla="*/ 85 h 1474"/>
                <a:gd name="T24" fmla="*/ 623 w 1332"/>
                <a:gd name="T25" fmla="*/ 0 h 1474"/>
                <a:gd name="T26" fmla="*/ 737 w 1332"/>
                <a:gd name="T27" fmla="*/ 0 h 1474"/>
                <a:gd name="T28" fmla="*/ 793 w 1332"/>
                <a:gd name="T29" fmla="*/ 56 h 1474"/>
                <a:gd name="T30" fmla="*/ 935 w 1332"/>
                <a:gd name="T31" fmla="*/ 56 h 1474"/>
                <a:gd name="T32" fmla="*/ 992 w 1332"/>
                <a:gd name="T33" fmla="*/ 85 h 1474"/>
                <a:gd name="T34" fmla="*/ 992 w 1332"/>
                <a:gd name="T35" fmla="*/ 141 h 1474"/>
                <a:gd name="T36" fmla="*/ 1077 w 1332"/>
                <a:gd name="T37" fmla="*/ 198 h 1474"/>
                <a:gd name="T38" fmla="*/ 1049 w 1332"/>
                <a:gd name="T39" fmla="*/ 226 h 1474"/>
                <a:gd name="T40" fmla="*/ 1134 w 1332"/>
                <a:gd name="T41" fmla="*/ 283 h 1474"/>
                <a:gd name="T42" fmla="*/ 1332 w 1332"/>
                <a:gd name="T43" fmla="*/ 283 h 1474"/>
                <a:gd name="T44" fmla="*/ 1247 w 1332"/>
                <a:gd name="T45" fmla="*/ 340 h 1474"/>
                <a:gd name="T46" fmla="*/ 1275 w 1332"/>
                <a:gd name="T47" fmla="*/ 396 h 1474"/>
                <a:gd name="T48" fmla="*/ 1247 w 1332"/>
                <a:gd name="T49" fmla="*/ 453 h 1474"/>
                <a:gd name="T50" fmla="*/ 1304 w 1332"/>
                <a:gd name="T51" fmla="*/ 482 h 1474"/>
                <a:gd name="T52" fmla="*/ 1219 w 1332"/>
                <a:gd name="T53" fmla="*/ 538 h 1474"/>
                <a:gd name="T54" fmla="*/ 1275 w 1332"/>
                <a:gd name="T55" fmla="*/ 567 h 1474"/>
                <a:gd name="T56" fmla="*/ 1247 w 1332"/>
                <a:gd name="T57" fmla="*/ 623 h 1474"/>
                <a:gd name="T58" fmla="*/ 1332 w 1332"/>
                <a:gd name="T59" fmla="*/ 680 h 1474"/>
                <a:gd name="T60" fmla="*/ 1304 w 1332"/>
                <a:gd name="T61" fmla="*/ 708 h 1474"/>
                <a:gd name="T62" fmla="*/ 1219 w 1332"/>
                <a:gd name="T63" fmla="*/ 708 h 1474"/>
                <a:gd name="T64" fmla="*/ 1275 w 1332"/>
                <a:gd name="T65" fmla="*/ 737 h 1474"/>
                <a:gd name="T66" fmla="*/ 1190 w 1332"/>
                <a:gd name="T67" fmla="*/ 850 h 1474"/>
                <a:gd name="T68" fmla="*/ 1077 w 1332"/>
                <a:gd name="T69" fmla="*/ 907 h 1474"/>
                <a:gd name="T70" fmla="*/ 1049 w 1332"/>
                <a:gd name="T71" fmla="*/ 963 h 1474"/>
                <a:gd name="T72" fmla="*/ 1105 w 1332"/>
                <a:gd name="T73" fmla="*/ 1020 h 1474"/>
                <a:gd name="T74" fmla="*/ 1049 w 1332"/>
                <a:gd name="T75" fmla="*/ 1077 h 1474"/>
                <a:gd name="T76" fmla="*/ 1020 w 1332"/>
                <a:gd name="T77" fmla="*/ 1020 h 1474"/>
                <a:gd name="T78" fmla="*/ 992 w 1332"/>
                <a:gd name="T79" fmla="*/ 1077 h 1474"/>
                <a:gd name="T80" fmla="*/ 1020 w 1332"/>
                <a:gd name="T81" fmla="*/ 1134 h 1474"/>
                <a:gd name="T82" fmla="*/ 935 w 1332"/>
                <a:gd name="T83" fmla="*/ 1134 h 1474"/>
                <a:gd name="T84" fmla="*/ 907 w 1332"/>
                <a:gd name="T85" fmla="*/ 1162 h 1474"/>
                <a:gd name="T86" fmla="*/ 963 w 1332"/>
                <a:gd name="T87" fmla="*/ 1219 h 1474"/>
                <a:gd name="T88" fmla="*/ 935 w 1332"/>
                <a:gd name="T89" fmla="*/ 1332 h 1474"/>
                <a:gd name="T90" fmla="*/ 878 w 1332"/>
                <a:gd name="T91" fmla="*/ 1332 h 1474"/>
                <a:gd name="T92" fmla="*/ 878 w 1332"/>
                <a:gd name="T93" fmla="*/ 1389 h 1474"/>
                <a:gd name="T94" fmla="*/ 935 w 1332"/>
                <a:gd name="T95" fmla="*/ 1389 h 1474"/>
                <a:gd name="T96" fmla="*/ 963 w 1332"/>
                <a:gd name="T97" fmla="*/ 1417 h 1474"/>
                <a:gd name="T98" fmla="*/ 907 w 1332"/>
                <a:gd name="T99" fmla="*/ 1474 h 1474"/>
                <a:gd name="T100" fmla="*/ 737 w 1332"/>
                <a:gd name="T101" fmla="*/ 1445 h 1474"/>
                <a:gd name="T102" fmla="*/ 680 w 1332"/>
                <a:gd name="T103" fmla="*/ 1389 h 1474"/>
                <a:gd name="T104" fmla="*/ 595 w 1332"/>
                <a:gd name="T105" fmla="*/ 1445 h 1474"/>
                <a:gd name="T106" fmla="*/ 538 w 1332"/>
                <a:gd name="T107" fmla="*/ 1360 h 1474"/>
                <a:gd name="T108" fmla="*/ 538 w 1332"/>
                <a:gd name="T109" fmla="*/ 1275 h 1474"/>
                <a:gd name="T110" fmla="*/ 453 w 1332"/>
                <a:gd name="T111" fmla="*/ 1134 h 1474"/>
                <a:gd name="T112" fmla="*/ 482 w 1332"/>
                <a:gd name="T113" fmla="*/ 1049 h 1474"/>
                <a:gd name="T114" fmla="*/ 397 w 1332"/>
                <a:gd name="T115" fmla="*/ 992 h 1474"/>
                <a:gd name="T116" fmla="*/ 425 w 1332"/>
                <a:gd name="T117" fmla="*/ 850 h 1474"/>
                <a:gd name="T118" fmla="*/ 311 w 1332"/>
                <a:gd name="T119" fmla="*/ 765 h 1474"/>
                <a:gd name="T120" fmla="*/ 226 w 1332"/>
                <a:gd name="T121" fmla="*/ 822 h 1474"/>
                <a:gd name="T122" fmla="*/ 170 w 1332"/>
                <a:gd name="T123" fmla="*/ 70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332" h="1474">
                  <a:moveTo>
                    <a:pt x="170" y="708"/>
                  </a:moveTo>
                  <a:lnTo>
                    <a:pt x="56" y="652"/>
                  </a:lnTo>
                  <a:lnTo>
                    <a:pt x="0" y="567"/>
                  </a:lnTo>
                  <a:lnTo>
                    <a:pt x="56" y="425"/>
                  </a:lnTo>
                  <a:lnTo>
                    <a:pt x="226" y="396"/>
                  </a:lnTo>
                  <a:lnTo>
                    <a:pt x="226" y="340"/>
                  </a:lnTo>
                  <a:lnTo>
                    <a:pt x="283" y="368"/>
                  </a:lnTo>
                  <a:lnTo>
                    <a:pt x="340" y="226"/>
                  </a:lnTo>
                  <a:lnTo>
                    <a:pt x="425" y="226"/>
                  </a:lnTo>
                  <a:lnTo>
                    <a:pt x="453" y="56"/>
                  </a:lnTo>
                  <a:lnTo>
                    <a:pt x="538" y="113"/>
                  </a:lnTo>
                  <a:lnTo>
                    <a:pt x="652" y="85"/>
                  </a:lnTo>
                  <a:lnTo>
                    <a:pt x="623" y="0"/>
                  </a:lnTo>
                  <a:lnTo>
                    <a:pt x="737" y="0"/>
                  </a:lnTo>
                  <a:lnTo>
                    <a:pt x="793" y="56"/>
                  </a:lnTo>
                  <a:lnTo>
                    <a:pt x="935" y="56"/>
                  </a:lnTo>
                  <a:lnTo>
                    <a:pt x="992" y="85"/>
                  </a:lnTo>
                  <a:lnTo>
                    <a:pt x="992" y="141"/>
                  </a:lnTo>
                  <a:lnTo>
                    <a:pt x="1077" y="198"/>
                  </a:lnTo>
                  <a:lnTo>
                    <a:pt x="1049" y="226"/>
                  </a:lnTo>
                  <a:lnTo>
                    <a:pt x="1134" y="283"/>
                  </a:lnTo>
                  <a:lnTo>
                    <a:pt x="1332" y="283"/>
                  </a:lnTo>
                  <a:lnTo>
                    <a:pt x="1247" y="340"/>
                  </a:lnTo>
                  <a:lnTo>
                    <a:pt x="1275" y="396"/>
                  </a:lnTo>
                  <a:lnTo>
                    <a:pt x="1247" y="453"/>
                  </a:lnTo>
                  <a:lnTo>
                    <a:pt x="1304" y="482"/>
                  </a:lnTo>
                  <a:lnTo>
                    <a:pt x="1219" y="538"/>
                  </a:lnTo>
                  <a:lnTo>
                    <a:pt x="1275" y="567"/>
                  </a:lnTo>
                  <a:lnTo>
                    <a:pt x="1247" y="623"/>
                  </a:lnTo>
                  <a:lnTo>
                    <a:pt x="1332" y="680"/>
                  </a:lnTo>
                  <a:lnTo>
                    <a:pt x="1304" y="708"/>
                  </a:lnTo>
                  <a:lnTo>
                    <a:pt x="1219" y="708"/>
                  </a:lnTo>
                  <a:lnTo>
                    <a:pt x="1275" y="737"/>
                  </a:lnTo>
                  <a:lnTo>
                    <a:pt x="1190" y="850"/>
                  </a:lnTo>
                  <a:lnTo>
                    <a:pt x="1077" y="907"/>
                  </a:lnTo>
                  <a:lnTo>
                    <a:pt x="1049" y="963"/>
                  </a:lnTo>
                  <a:lnTo>
                    <a:pt x="1105" y="1020"/>
                  </a:lnTo>
                  <a:lnTo>
                    <a:pt x="1049" y="1077"/>
                  </a:lnTo>
                  <a:lnTo>
                    <a:pt x="1020" y="1020"/>
                  </a:lnTo>
                  <a:lnTo>
                    <a:pt x="992" y="1077"/>
                  </a:lnTo>
                  <a:lnTo>
                    <a:pt x="1020" y="1134"/>
                  </a:lnTo>
                  <a:lnTo>
                    <a:pt x="935" y="1134"/>
                  </a:lnTo>
                  <a:lnTo>
                    <a:pt x="907" y="1162"/>
                  </a:lnTo>
                  <a:lnTo>
                    <a:pt x="963" y="1219"/>
                  </a:lnTo>
                  <a:lnTo>
                    <a:pt x="935" y="1332"/>
                  </a:lnTo>
                  <a:lnTo>
                    <a:pt x="878" y="1332"/>
                  </a:lnTo>
                  <a:lnTo>
                    <a:pt x="878" y="1389"/>
                  </a:lnTo>
                  <a:lnTo>
                    <a:pt x="935" y="1389"/>
                  </a:lnTo>
                  <a:lnTo>
                    <a:pt x="963" y="1417"/>
                  </a:lnTo>
                  <a:lnTo>
                    <a:pt x="907" y="1474"/>
                  </a:lnTo>
                  <a:lnTo>
                    <a:pt x="737" y="1445"/>
                  </a:lnTo>
                  <a:lnTo>
                    <a:pt x="680" y="1389"/>
                  </a:lnTo>
                  <a:lnTo>
                    <a:pt x="595" y="1445"/>
                  </a:lnTo>
                  <a:lnTo>
                    <a:pt x="538" y="1360"/>
                  </a:lnTo>
                  <a:lnTo>
                    <a:pt x="538" y="1275"/>
                  </a:lnTo>
                  <a:lnTo>
                    <a:pt x="453" y="1134"/>
                  </a:lnTo>
                  <a:lnTo>
                    <a:pt x="482" y="1049"/>
                  </a:lnTo>
                  <a:lnTo>
                    <a:pt x="397" y="992"/>
                  </a:lnTo>
                  <a:lnTo>
                    <a:pt x="425" y="850"/>
                  </a:lnTo>
                  <a:lnTo>
                    <a:pt x="311" y="765"/>
                  </a:lnTo>
                  <a:lnTo>
                    <a:pt x="226" y="822"/>
                  </a:lnTo>
                  <a:lnTo>
                    <a:pt x="170" y="70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7" name="Freeform 267"/>
            <p:cNvSpPr>
              <a:spLocks/>
            </p:cNvSpPr>
            <p:nvPr/>
          </p:nvSpPr>
          <p:spPr bwMode="auto">
            <a:xfrm>
              <a:off x="2344" y="6328"/>
              <a:ext cx="992" cy="1418"/>
            </a:xfrm>
            <a:custGeom>
              <a:avLst/>
              <a:gdLst>
                <a:gd name="T0" fmla="*/ 963 w 992"/>
                <a:gd name="T1" fmla="*/ 709 h 1418"/>
                <a:gd name="T2" fmla="*/ 907 w 992"/>
                <a:gd name="T3" fmla="*/ 766 h 1418"/>
                <a:gd name="T4" fmla="*/ 737 w 992"/>
                <a:gd name="T5" fmla="*/ 737 h 1418"/>
                <a:gd name="T6" fmla="*/ 680 w 992"/>
                <a:gd name="T7" fmla="*/ 681 h 1418"/>
                <a:gd name="T8" fmla="*/ 595 w 992"/>
                <a:gd name="T9" fmla="*/ 737 h 1418"/>
                <a:gd name="T10" fmla="*/ 538 w 992"/>
                <a:gd name="T11" fmla="*/ 652 h 1418"/>
                <a:gd name="T12" fmla="*/ 538 w 992"/>
                <a:gd name="T13" fmla="*/ 567 h 1418"/>
                <a:gd name="T14" fmla="*/ 453 w 992"/>
                <a:gd name="T15" fmla="*/ 426 h 1418"/>
                <a:gd name="T16" fmla="*/ 482 w 992"/>
                <a:gd name="T17" fmla="*/ 341 h 1418"/>
                <a:gd name="T18" fmla="*/ 397 w 992"/>
                <a:gd name="T19" fmla="*/ 284 h 1418"/>
                <a:gd name="T20" fmla="*/ 425 w 992"/>
                <a:gd name="T21" fmla="*/ 142 h 1418"/>
                <a:gd name="T22" fmla="*/ 311 w 992"/>
                <a:gd name="T23" fmla="*/ 57 h 1418"/>
                <a:gd name="T24" fmla="*/ 226 w 992"/>
                <a:gd name="T25" fmla="*/ 114 h 1418"/>
                <a:gd name="T26" fmla="*/ 170 w 992"/>
                <a:gd name="T27" fmla="*/ 0 h 1418"/>
                <a:gd name="T28" fmla="*/ 113 w 992"/>
                <a:gd name="T29" fmla="*/ 114 h 1418"/>
                <a:gd name="T30" fmla="*/ 85 w 992"/>
                <a:gd name="T31" fmla="*/ 142 h 1418"/>
                <a:gd name="T32" fmla="*/ 198 w 992"/>
                <a:gd name="T33" fmla="*/ 312 h 1418"/>
                <a:gd name="T34" fmla="*/ 113 w 992"/>
                <a:gd name="T35" fmla="*/ 426 h 1418"/>
                <a:gd name="T36" fmla="*/ 170 w 992"/>
                <a:gd name="T37" fmla="*/ 539 h 1418"/>
                <a:gd name="T38" fmla="*/ 141 w 992"/>
                <a:gd name="T39" fmla="*/ 652 h 1418"/>
                <a:gd name="T40" fmla="*/ 28 w 992"/>
                <a:gd name="T41" fmla="*/ 681 h 1418"/>
                <a:gd name="T42" fmla="*/ 0 w 992"/>
                <a:gd name="T43" fmla="*/ 794 h 1418"/>
                <a:gd name="T44" fmla="*/ 28 w 992"/>
                <a:gd name="T45" fmla="*/ 822 h 1418"/>
                <a:gd name="T46" fmla="*/ 0 w 992"/>
                <a:gd name="T47" fmla="*/ 879 h 1418"/>
                <a:gd name="T48" fmla="*/ 85 w 992"/>
                <a:gd name="T49" fmla="*/ 964 h 1418"/>
                <a:gd name="T50" fmla="*/ 141 w 992"/>
                <a:gd name="T51" fmla="*/ 908 h 1418"/>
                <a:gd name="T52" fmla="*/ 226 w 992"/>
                <a:gd name="T53" fmla="*/ 964 h 1418"/>
                <a:gd name="T54" fmla="*/ 283 w 992"/>
                <a:gd name="T55" fmla="*/ 1078 h 1418"/>
                <a:gd name="T56" fmla="*/ 340 w 992"/>
                <a:gd name="T57" fmla="*/ 1049 h 1418"/>
                <a:gd name="T58" fmla="*/ 340 w 992"/>
                <a:gd name="T59" fmla="*/ 1106 h 1418"/>
                <a:gd name="T60" fmla="*/ 283 w 992"/>
                <a:gd name="T61" fmla="*/ 1163 h 1418"/>
                <a:gd name="T62" fmla="*/ 368 w 992"/>
                <a:gd name="T63" fmla="*/ 1248 h 1418"/>
                <a:gd name="T64" fmla="*/ 397 w 992"/>
                <a:gd name="T65" fmla="*/ 1333 h 1418"/>
                <a:gd name="T66" fmla="*/ 652 w 992"/>
                <a:gd name="T67" fmla="*/ 1248 h 1418"/>
                <a:gd name="T68" fmla="*/ 680 w 992"/>
                <a:gd name="T69" fmla="*/ 1361 h 1418"/>
                <a:gd name="T70" fmla="*/ 765 w 992"/>
                <a:gd name="T71" fmla="*/ 1418 h 1418"/>
                <a:gd name="T72" fmla="*/ 822 w 992"/>
                <a:gd name="T73" fmla="*/ 1361 h 1418"/>
                <a:gd name="T74" fmla="*/ 793 w 992"/>
                <a:gd name="T75" fmla="*/ 1333 h 1418"/>
                <a:gd name="T76" fmla="*/ 737 w 992"/>
                <a:gd name="T77" fmla="*/ 1304 h 1418"/>
                <a:gd name="T78" fmla="*/ 737 w 992"/>
                <a:gd name="T79" fmla="*/ 1219 h 1418"/>
                <a:gd name="T80" fmla="*/ 793 w 992"/>
                <a:gd name="T81" fmla="*/ 1219 h 1418"/>
                <a:gd name="T82" fmla="*/ 765 w 992"/>
                <a:gd name="T83" fmla="*/ 1134 h 1418"/>
                <a:gd name="T84" fmla="*/ 878 w 992"/>
                <a:gd name="T85" fmla="*/ 1134 h 1418"/>
                <a:gd name="T86" fmla="*/ 878 w 992"/>
                <a:gd name="T87" fmla="*/ 1021 h 1418"/>
                <a:gd name="T88" fmla="*/ 850 w 992"/>
                <a:gd name="T89" fmla="*/ 822 h 1418"/>
                <a:gd name="T90" fmla="*/ 992 w 992"/>
                <a:gd name="T91" fmla="*/ 794 h 1418"/>
                <a:gd name="T92" fmla="*/ 963 w 992"/>
                <a:gd name="T93" fmla="*/ 70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92" h="1418">
                  <a:moveTo>
                    <a:pt x="963" y="709"/>
                  </a:moveTo>
                  <a:lnTo>
                    <a:pt x="907" y="766"/>
                  </a:lnTo>
                  <a:lnTo>
                    <a:pt x="737" y="737"/>
                  </a:lnTo>
                  <a:lnTo>
                    <a:pt x="680" y="681"/>
                  </a:lnTo>
                  <a:lnTo>
                    <a:pt x="595" y="737"/>
                  </a:lnTo>
                  <a:lnTo>
                    <a:pt x="538" y="652"/>
                  </a:lnTo>
                  <a:lnTo>
                    <a:pt x="538" y="567"/>
                  </a:lnTo>
                  <a:lnTo>
                    <a:pt x="453" y="426"/>
                  </a:lnTo>
                  <a:lnTo>
                    <a:pt x="482" y="341"/>
                  </a:lnTo>
                  <a:lnTo>
                    <a:pt x="397" y="284"/>
                  </a:lnTo>
                  <a:lnTo>
                    <a:pt x="425" y="142"/>
                  </a:lnTo>
                  <a:lnTo>
                    <a:pt x="311" y="57"/>
                  </a:lnTo>
                  <a:lnTo>
                    <a:pt x="226" y="114"/>
                  </a:lnTo>
                  <a:lnTo>
                    <a:pt x="170" y="0"/>
                  </a:lnTo>
                  <a:lnTo>
                    <a:pt x="113" y="114"/>
                  </a:lnTo>
                  <a:lnTo>
                    <a:pt x="85" y="142"/>
                  </a:lnTo>
                  <a:lnTo>
                    <a:pt x="198" y="312"/>
                  </a:lnTo>
                  <a:lnTo>
                    <a:pt x="113" y="426"/>
                  </a:lnTo>
                  <a:lnTo>
                    <a:pt x="170" y="539"/>
                  </a:lnTo>
                  <a:lnTo>
                    <a:pt x="141" y="652"/>
                  </a:lnTo>
                  <a:lnTo>
                    <a:pt x="28" y="681"/>
                  </a:lnTo>
                  <a:lnTo>
                    <a:pt x="0" y="794"/>
                  </a:lnTo>
                  <a:lnTo>
                    <a:pt x="28" y="822"/>
                  </a:lnTo>
                  <a:lnTo>
                    <a:pt x="0" y="879"/>
                  </a:lnTo>
                  <a:lnTo>
                    <a:pt x="85" y="964"/>
                  </a:lnTo>
                  <a:lnTo>
                    <a:pt x="141" y="908"/>
                  </a:lnTo>
                  <a:lnTo>
                    <a:pt x="226" y="964"/>
                  </a:lnTo>
                  <a:lnTo>
                    <a:pt x="283" y="1078"/>
                  </a:lnTo>
                  <a:lnTo>
                    <a:pt x="340" y="1049"/>
                  </a:lnTo>
                  <a:lnTo>
                    <a:pt x="340" y="1106"/>
                  </a:lnTo>
                  <a:lnTo>
                    <a:pt x="283" y="1163"/>
                  </a:lnTo>
                  <a:lnTo>
                    <a:pt x="368" y="1248"/>
                  </a:lnTo>
                  <a:lnTo>
                    <a:pt x="397" y="1333"/>
                  </a:lnTo>
                  <a:lnTo>
                    <a:pt x="652" y="1248"/>
                  </a:lnTo>
                  <a:lnTo>
                    <a:pt x="680" y="1361"/>
                  </a:lnTo>
                  <a:lnTo>
                    <a:pt x="765" y="1418"/>
                  </a:lnTo>
                  <a:lnTo>
                    <a:pt x="822" y="1361"/>
                  </a:lnTo>
                  <a:lnTo>
                    <a:pt x="793" y="1333"/>
                  </a:lnTo>
                  <a:lnTo>
                    <a:pt x="737" y="1304"/>
                  </a:lnTo>
                  <a:lnTo>
                    <a:pt x="737" y="1219"/>
                  </a:lnTo>
                  <a:lnTo>
                    <a:pt x="793" y="1219"/>
                  </a:lnTo>
                  <a:lnTo>
                    <a:pt x="765" y="1134"/>
                  </a:lnTo>
                  <a:lnTo>
                    <a:pt x="878" y="1134"/>
                  </a:lnTo>
                  <a:lnTo>
                    <a:pt x="878" y="1021"/>
                  </a:lnTo>
                  <a:lnTo>
                    <a:pt x="850" y="822"/>
                  </a:lnTo>
                  <a:lnTo>
                    <a:pt x="992" y="794"/>
                  </a:lnTo>
                  <a:lnTo>
                    <a:pt x="963" y="70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8" name="Freeform 268"/>
            <p:cNvSpPr>
              <a:spLocks/>
            </p:cNvSpPr>
            <p:nvPr/>
          </p:nvSpPr>
          <p:spPr bwMode="auto">
            <a:xfrm>
              <a:off x="387" y="3862"/>
              <a:ext cx="1191" cy="992"/>
            </a:xfrm>
            <a:custGeom>
              <a:avLst/>
              <a:gdLst>
                <a:gd name="T0" fmla="*/ 1134 w 1191"/>
                <a:gd name="T1" fmla="*/ 85 h 992"/>
                <a:gd name="T2" fmla="*/ 1191 w 1191"/>
                <a:gd name="T3" fmla="*/ 283 h 992"/>
                <a:gd name="T4" fmla="*/ 1078 w 1191"/>
                <a:gd name="T5" fmla="*/ 312 h 992"/>
                <a:gd name="T6" fmla="*/ 1021 w 1191"/>
                <a:gd name="T7" fmla="*/ 453 h 992"/>
                <a:gd name="T8" fmla="*/ 936 w 1191"/>
                <a:gd name="T9" fmla="*/ 510 h 992"/>
                <a:gd name="T10" fmla="*/ 851 w 1191"/>
                <a:gd name="T11" fmla="*/ 453 h 992"/>
                <a:gd name="T12" fmla="*/ 738 w 1191"/>
                <a:gd name="T13" fmla="*/ 539 h 992"/>
                <a:gd name="T14" fmla="*/ 766 w 1191"/>
                <a:gd name="T15" fmla="*/ 595 h 992"/>
                <a:gd name="T16" fmla="*/ 766 w 1191"/>
                <a:gd name="T17" fmla="*/ 680 h 992"/>
                <a:gd name="T18" fmla="*/ 823 w 1191"/>
                <a:gd name="T19" fmla="*/ 737 h 992"/>
                <a:gd name="T20" fmla="*/ 823 w 1191"/>
                <a:gd name="T21" fmla="*/ 822 h 992"/>
                <a:gd name="T22" fmla="*/ 738 w 1191"/>
                <a:gd name="T23" fmla="*/ 850 h 992"/>
                <a:gd name="T24" fmla="*/ 681 w 1191"/>
                <a:gd name="T25" fmla="*/ 992 h 992"/>
                <a:gd name="T26" fmla="*/ 511 w 1191"/>
                <a:gd name="T27" fmla="*/ 992 h 992"/>
                <a:gd name="T28" fmla="*/ 426 w 1191"/>
                <a:gd name="T29" fmla="*/ 935 h 992"/>
                <a:gd name="T30" fmla="*/ 426 w 1191"/>
                <a:gd name="T31" fmla="*/ 822 h 992"/>
                <a:gd name="T32" fmla="*/ 341 w 1191"/>
                <a:gd name="T33" fmla="*/ 737 h 992"/>
                <a:gd name="T34" fmla="*/ 341 w 1191"/>
                <a:gd name="T35" fmla="*/ 595 h 992"/>
                <a:gd name="T36" fmla="*/ 29 w 1191"/>
                <a:gd name="T37" fmla="*/ 397 h 992"/>
                <a:gd name="T38" fmla="*/ 0 w 1191"/>
                <a:gd name="T39" fmla="*/ 312 h 992"/>
                <a:gd name="T40" fmla="*/ 57 w 1191"/>
                <a:gd name="T41" fmla="*/ 255 h 992"/>
                <a:gd name="T42" fmla="*/ 57 w 1191"/>
                <a:gd name="T43" fmla="*/ 170 h 992"/>
                <a:gd name="T44" fmla="*/ 171 w 1191"/>
                <a:gd name="T45" fmla="*/ 142 h 992"/>
                <a:gd name="T46" fmla="*/ 171 w 1191"/>
                <a:gd name="T47" fmla="*/ 198 h 992"/>
                <a:gd name="T48" fmla="*/ 227 w 1191"/>
                <a:gd name="T49" fmla="*/ 170 h 992"/>
                <a:gd name="T50" fmla="*/ 256 w 1191"/>
                <a:gd name="T51" fmla="*/ 227 h 992"/>
                <a:gd name="T52" fmla="*/ 312 w 1191"/>
                <a:gd name="T53" fmla="*/ 170 h 992"/>
                <a:gd name="T54" fmla="*/ 511 w 1191"/>
                <a:gd name="T55" fmla="*/ 198 h 992"/>
                <a:gd name="T56" fmla="*/ 567 w 1191"/>
                <a:gd name="T57" fmla="*/ 142 h 992"/>
                <a:gd name="T58" fmla="*/ 653 w 1191"/>
                <a:gd name="T59" fmla="*/ 198 h 992"/>
                <a:gd name="T60" fmla="*/ 738 w 1191"/>
                <a:gd name="T61" fmla="*/ 85 h 992"/>
                <a:gd name="T62" fmla="*/ 879 w 1191"/>
                <a:gd name="T63" fmla="*/ 0 h 992"/>
                <a:gd name="T64" fmla="*/ 993 w 1191"/>
                <a:gd name="T65" fmla="*/ 85 h 992"/>
                <a:gd name="T66" fmla="*/ 1134 w 1191"/>
                <a:gd name="T67" fmla="*/ 8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992">
                  <a:moveTo>
                    <a:pt x="1134" y="85"/>
                  </a:moveTo>
                  <a:lnTo>
                    <a:pt x="1191" y="283"/>
                  </a:lnTo>
                  <a:lnTo>
                    <a:pt x="1078" y="312"/>
                  </a:lnTo>
                  <a:lnTo>
                    <a:pt x="1021" y="453"/>
                  </a:lnTo>
                  <a:lnTo>
                    <a:pt x="936" y="510"/>
                  </a:lnTo>
                  <a:lnTo>
                    <a:pt x="851" y="453"/>
                  </a:lnTo>
                  <a:lnTo>
                    <a:pt x="738" y="539"/>
                  </a:lnTo>
                  <a:lnTo>
                    <a:pt x="766" y="595"/>
                  </a:lnTo>
                  <a:lnTo>
                    <a:pt x="766" y="680"/>
                  </a:lnTo>
                  <a:lnTo>
                    <a:pt x="823" y="737"/>
                  </a:lnTo>
                  <a:lnTo>
                    <a:pt x="823" y="822"/>
                  </a:lnTo>
                  <a:lnTo>
                    <a:pt x="738" y="850"/>
                  </a:lnTo>
                  <a:lnTo>
                    <a:pt x="681" y="992"/>
                  </a:lnTo>
                  <a:lnTo>
                    <a:pt x="511" y="992"/>
                  </a:lnTo>
                  <a:lnTo>
                    <a:pt x="426" y="935"/>
                  </a:lnTo>
                  <a:lnTo>
                    <a:pt x="426" y="822"/>
                  </a:lnTo>
                  <a:lnTo>
                    <a:pt x="341" y="737"/>
                  </a:lnTo>
                  <a:lnTo>
                    <a:pt x="341" y="595"/>
                  </a:lnTo>
                  <a:lnTo>
                    <a:pt x="29" y="397"/>
                  </a:lnTo>
                  <a:lnTo>
                    <a:pt x="0" y="312"/>
                  </a:lnTo>
                  <a:lnTo>
                    <a:pt x="57" y="255"/>
                  </a:lnTo>
                  <a:lnTo>
                    <a:pt x="57" y="170"/>
                  </a:lnTo>
                  <a:lnTo>
                    <a:pt x="171" y="142"/>
                  </a:lnTo>
                  <a:lnTo>
                    <a:pt x="171" y="198"/>
                  </a:lnTo>
                  <a:lnTo>
                    <a:pt x="227" y="170"/>
                  </a:lnTo>
                  <a:lnTo>
                    <a:pt x="256" y="227"/>
                  </a:lnTo>
                  <a:lnTo>
                    <a:pt x="312" y="170"/>
                  </a:lnTo>
                  <a:lnTo>
                    <a:pt x="511" y="198"/>
                  </a:lnTo>
                  <a:lnTo>
                    <a:pt x="567" y="142"/>
                  </a:lnTo>
                  <a:lnTo>
                    <a:pt x="653" y="198"/>
                  </a:lnTo>
                  <a:lnTo>
                    <a:pt x="738" y="85"/>
                  </a:lnTo>
                  <a:lnTo>
                    <a:pt x="879" y="0"/>
                  </a:lnTo>
                  <a:lnTo>
                    <a:pt x="993" y="85"/>
                  </a:lnTo>
                  <a:lnTo>
                    <a:pt x="1134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2485" y="3890"/>
              <a:ext cx="794" cy="822"/>
            </a:xfrm>
            <a:custGeom>
              <a:avLst/>
              <a:gdLst>
                <a:gd name="T0" fmla="*/ 0 w 794"/>
                <a:gd name="T1" fmla="*/ 0 h 822"/>
                <a:gd name="T2" fmla="*/ 29 w 794"/>
                <a:gd name="T3" fmla="*/ 57 h 822"/>
                <a:gd name="T4" fmla="*/ 85 w 794"/>
                <a:gd name="T5" fmla="*/ 29 h 822"/>
                <a:gd name="T6" fmla="*/ 142 w 794"/>
                <a:gd name="T7" fmla="*/ 29 h 822"/>
                <a:gd name="T8" fmla="*/ 170 w 794"/>
                <a:gd name="T9" fmla="*/ 170 h 822"/>
                <a:gd name="T10" fmla="*/ 312 w 794"/>
                <a:gd name="T11" fmla="*/ 170 h 822"/>
                <a:gd name="T12" fmla="*/ 397 w 794"/>
                <a:gd name="T13" fmla="*/ 284 h 822"/>
                <a:gd name="T14" fmla="*/ 511 w 794"/>
                <a:gd name="T15" fmla="*/ 340 h 822"/>
                <a:gd name="T16" fmla="*/ 624 w 794"/>
                <a:gd name="T17" fmla="*/ 511 h 822"/>
                <a:gd name="T18" fmla="*/ 737 w 794"/>
                <a:gd name="T19" fmla="*/ 567 h 822"/>
                <a:gd name="T20" fmla="*/ 794 w 794"/>
                <a:gd name="T21" fmla="*/ 567 h 822"/>
                <a:gd name="T22" fmla="*/ 794 w 794"/>
                <a:gd name="T23" fmla="*/ 624 h 822"/>
                <a:gd name="T24" fmla="*/ 766 w 794"/>
                <a:gd name="T25" fmla="*/ 652 h 822"/>
                <a:gd name="T26" fmla="*/ 794 w 794"/>
                <a:gd name="T27" fmla="*/ 681 h 822"/>
                <a:gd name="T28" fmla="*/ 737 w 794"/>
                <a:gd name="T29" fmla="*/ 794 h 822"/>
                <a:gd name="T30" fmla="*/ 681 w 794"/>
                <a:gd name="T31" fmla="*/ 766 h 822"/>
                <a:gd name="T32" fmla="*/ 567 w 794"/>
                <a:gd name="T33" fmla="*/ 766 h 822"/>
                <a:gd name="T34" fmla="*/ 539 w 794"/>
                <a:gd name="T35" fmla="*/ 822 h 822"/>
                <a:gd name="T36" fmla="*/ 482 w 794"/>
                <a:gd name="T37" fmla="*/ 822 h 822"/>
                <a:gd name="T38" fmla="*/ 426 w 794"/>
                <a:gd name="T39" fmla="*/ 766 h 822"/>
                <a:gd name="T40" fmla="*/ 312 w 794"/>
                <a:gd name="T41" fmla="*/ 737 h 822"/>
                <a:gd name="T42" fmla="*/ 369 w 794"/>
                <a:gd name="T43" fmla="*/ 652 h 822"/>
                <a:gd name="T44" fmla="*/ 312 w 794"/>
                <a:gd name="T45" fmla="*/ 511 h 822"/>
                <a:gd name="T46" fmla="*/ 114 w 794"/>
                <a:gd name="T47" fmla="*/ 425 h 822"/>
                <a:gd name="T48" fmla="*/ 29 w 794"/>
                <a:gd name="T49" fmla="*/ 170 h 822"/>
                <a:gd name="T50" fmla="*/ 0 w 794"/>
                <a:gd name="T51" fmla="*/ 142 h 822"/>
                <a:gd name="T52" fmla="*/ 0 w 794"/>
                <a:gd name="T53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822">
                  <a:moveTo>
                    <a:pt x="0" y="0"/>
                  </a:moveTo>
                  <a:lnTo>
                    <a:pt x="29" y="57"/>
                  </a:lnTo>
                  <a:lnTo>
                    <a:pt x="85" y="29"/>
                  </a:lnTo>
                  <a:lnTo>
                    <a:pt x="142" y="29"/>
                  </a:lnTo>
                  <a:lnTo>
                    <a:pt x="170" y="170"/>
                  </a:lnTo>
                  <a:lnTo>
                    <a:pt x="312" y="170"/>
                  </a:lnTo>
                  <a:lnTo>
                    <a:pt x="397" y="284"/>
                  </a:lnTo>
                  <a:lnTo>
                    <a:pt x="511" y="340"/>
                  </a:lnTo>
                  <a:lnTo>
                    <a:pt x="624" y="511"/>
                  </a:lnTo>
                  <a:lnTo>
                    <a:pt x="737" y="567"/>
                  </a:lnTo>
                  <a:lnTo>
                    <a:pt x="794" y="567"/>
                  </a:lnTo>
                  <a:lnTo>
                    <a:pt x="794" y="624"/>
                  </a:lnTo>
                  <a:lnTo>
                    <a:pt x="766" y="652"/>
                  </a:lnTo>
                  <a:lnTo>
                    <a:pt x="794" y="681"/>
                  </a:lnTo>
                  <a:lnTo>
                    <a:pt x="737" y="794"/>
                  </a:lnTo>
                  <a:lnTo>
                    <a:pt x="681" y="766"/>
                  </a:lnTo>
                  <a:lnTo>
                    <a:pt x="567" y="766"/>
                  </a:lnTo>
                  <a:lnTo>
                    <a:pt x="539" y="822"/>
                  </a:lnTo>
                  <a:lnTo>
                    <a:pt x="482" y="822"/>
                  </a:lnTo>
                  <a:lnTo>
                    <a:pt x="426" y="766"/>
                  </a:lnTo>
                  <a:lnTo>
                    <a:pt x="312" y="737"/>
                  </a:lnTo>
                  <a:lnTo>
                    <a:pt x="369" y="652"/>
                  </a:lnTo>
                  <a:lnTo>
                    <a:pt x="312" y="511"/>
                  </a:lnTo>
                  <a:lnTo>
                    <a:pt x="114" y="425"/>
                  </a:lnTo>
                  <a:lnTo>
                    <a:pt x="29" y="170"/>
                  </a:lnTo>
                  <a:lnTo>
                    <a:pt x="0" y="142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0" name="Freeform 270"/>
            <p:cNvSpPr>
              <a:spLocks/>
            </p:cNvSpPr>
            <p:nvPr/>
          </p:nvSpPr>
          <p:spPr bwMode="auto">
            <a:xfrm>
              <a:off x="2287" y="3890"/>
              <a:ext cx="567" cy="794"/>
            </a:xfrm>
            <a:custGeom>
              <a:avLst/>
              <a:gdLst>
                <a:gd name="T0" fmla="*/ 198 w 567"/>
                <a:gd name="T1" fmla="*/ 0 h 794"/>
                <a:gd name="T2" fmla="*/ 113 w 567"/>
                <a:gd name="T3" fmla="*/ 29 h 794"/>
                <a:gd name="T4" fmla="*/ 113 w 567"/>
                <a:gd name="T5" fmla="*/ 170 h 794"/>
                <a:gd name="T6" fmla="*/ 170 w 567"/>
                <a:gd name="T7" fmla="*/ 227 h 794"/>
                <a:gd name="T8" fmla="*/ 57 w 567"/>
                <a:gd name="T9" fmla="*/ 284 h 794"/>
                <a:gd name="T10" fmla="*/ 85 w 567"/>
                <a:gd name="T11" fmla="*/ 312 h 794"/>
                <a:gd name="T12" fmla="*/ 85 w 567"/>
                <a:gd name="T13" fmla="*/ 397 h 794"/>
                <a:gd name="T14" fmla="*/ 28 w 567"/>
                <a:gd name="T15" fmla="*/ 425 h 794"/>
                <a:gd name="T16" fmla="*/ 28 w 567"/>
                <a:gd name="T17" fmla="*/ 511 h 794"/>
                <a:gd name="T18" fmla="*/ 0 w 567"/>
                <a:gd name="T19" fmla="*/ 567 h 794"/>
                <a:gd name="T20" fmla="*/ 57 w 567"/>
                <a:gd name="T21" fmla="*/ 624 h 794"/>
                <a:gd name="T22" fmla="*/ 85 w 567"/>
                <a:gd name="T23" fmla="*/ 709 h 794"/>
                <a:gd name="T24" fmla="*/ 198 w 567"/>
                <a:gd name="T25" fmla="*/ 709 h 794"/>
                <a:gd name="T26" fmla="*/ 283 w 567"/>
                <a:gd name="T27" fmla="*/ 681 h 794"/>
                <a:gd name="T28" fmla="*/ 340 w 567"/>
                <a:gd name="T29" fmla="*/ 794 h 794"/>
                <a:gd name="T30" fmla="*/ 397 w 567"/>
                <a:gd name="T31" fmla="*/ 766 h 794"/>
                <a:gd name="T32" fmla="*/ 482 w 567"/>
                <a:gd name="T33" fmla="*/ 794 h 794"/>
                <a:gd name="T34" fmla="*/ 510 w 567"/>
                <a:gd name="T35" fmla="*/ 737 h 794"/>
                <a:gd name="T36" fmla="*/ 567 w 567"/>
                <a:gd name="T37" fmla="*/ 652 h 794"/>
                <a:gd name="T38" fmla="*/ 510 w 567"/>
                <a:gd name="T39" fmla="*/ 511 h 794"/>
                <a:gd name="T40" fmla="*/ 312 w 567"/>
                <a:gd name="T41" fmla="*/ 425 h 794"/>
                <a:gd name="T42" fmla="*/ 227 w 567"/>
                <a:gd name="T43" fmla="*/ 170 h 794"/>
                <a:gd name="T44" fmla="*/ 198 w 567"/>
                <a:gd name="T45" fmla="*/ 142 h 794"/>
                <a:gd name="T46" fmla="*/ 198 w 567"/>
                <a:gd name="T47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794">
                  <a:moveTo>
                    <a:pt x="198" y="0"/>
                  </a:moveTo>
                  <a:lnTo>
                    <a:pt x="113" y="29"/>
                  </a:lnTo>
                  <a:lnTo>
                    <a:pt x="113" y="170"/>
                  </a:lnTo>
                  <a:lnTo>
                    <a:pt x="170" y="227"/>
                  </a:lnTo>
                  <a:lnTo>
                    <a:pt x="57" y="284"/>
                  </a:lnTo>
                  <a:lnTo>
                    <a:pt x="85" y="312"/>
                  </a:lnTo>
                  <a:lnTo>
                    <a:pt x="85" y="397"/>
                  </a:lnTo>
                  <a:lnTo>
                    <a:pt x="28" y="425"/>
                  </a:lnTo>
                  <a:lnTo>
                    <a:pt x="28" y="511"/>
                  </a:lnTo>
                  <a:lnTo>
                    <a:pt x="0" y="567"/>
                  </a:lnTo>
                  <a:lnTo>
                    <a:pt x="57" y="624"/>
                  </a:lnTo>
                  <a:lnTo>
                    <a:pt x="85" y="709"/>
                  </a:lnTo>
                  <a:lnTo>
                    <a:pt x="198" y="709"/>
                  </a:lnTo>
                  <a:lnTo>
                    <a:pt x="283" y="681"/>
                  </a:lnTo>
                  <a:lnTo>
                    <a:pt x="340" y="794"/>
                  </a:lnTo>
                  <a:lnTo>
                    <a:pt x="397" y="766"/>
                  </a:lnTo>
                  <a:lnTo>
                    <a:pt x="482" y="794"/>
                  </a:lnTo>
                  <a:lnTo>
                    <a:pt x="510" y="737"/>
                  </a:lnTo>
                  <a:lnTo>
                    <a:pt x="567" y="652"/>
                  </a:lnTo>
                  <a:lnTo>
                    <a:pt x="510" y="511"/>
                  </a:lnTo>
                  <a:lnTo>
                    <a:pt x="312" y="425"/>
                  </a:lnTo>
                  <a:lnTo>
                    <a:pt x="227" y="170"/>
                  </a:lnTo>
                  <a:lnTo>
                    <a:pt x="198" y="142"/>
                  </a:lnTo>
                  <a:lnTo>
                    <a:pt x="19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255 w 1021"/>
                <a:gd name="T1" fmla="*/ 794 h 964"/>
                <a:gd name="T2" fmla="*/ 341 w 1021"/>
                <a:gd name="T3" fmla="*/ 879 h 964"/>
                <a:gd name="T4" fmla="*/ 369 w 1021"/>
                <a:gd name="T5" fmla="*/ 850 h 964"/>
                <a:gd name="T6" fmla="*/ 397 w 1021"/>
                <a:gd name="T7" fmla="*/ 907 h 964"/>
                <a:gd name="T8" fmla="*/ 511 w 1021"/>
                <a:gd name="T9" fmla="*/ 907 h 964"/>
                <a:gd name="T10" fmla="*/ 567 w 1021"/>
                <a:gd name="T11" fmla="*/ 964 h 964"/>
                <a:gd name="T12" fmla="*/ 652 w 1021"/>
                <a:gd name="T13" fmla="*/ 935 h 964"/>
                <a:gd name="T14" fmla="*/ 624 w 1021"/>
                <a:gd name="T15" fmla="*/ 850 h 964"/>
                <a:gd name="T16" fmla="*/ 652 w 1021"/>
                <a:gd name="T17" fmla="*/ 822 h 964"/>
                <a:gd name="T18" fmla="*/ 709 w 1021"/>
                <a:gd name="T19" fmla="*/ 850 h 964"/>
                <a:gd name="T20" fmla="*/ 766 w 1021"/>
                <a:gd name="T21" fmla="*/ 737 h 964"/>
                <a:gd name="T22" fmla="*/ 908 w 1021"/>
                <a:gd name="T23" fmla="*/ 765 h 964"/>
                <a:gd name="T24" fmla="*/ 964 w 1021"/>
                <a:gd name="T25" fmla="*/ 680 h 964"/>
                <a:gd name="T26" fmla="*/ 1021 w 1021"/>
                <a:gd name="T27" fmla="*/ 680 h 964"/>
                <a:gd name="T28" fmla="*/ 964 w 1021"/>
                <a:gd name="T29" fmla="*/ 595 h 964"/>
                <a:gd name="T30" fmla="*/ 1021 w 1021"/>
                <a:gd name="T31" fmla="*/ 538 h 964"/>
                <a:gd name="T32" fmla="*/ 936 w 1021"/>
                <a:gd name="T33" fmla="*/ 538 h 964"/>
                <a:gd name="T34" fmla="*/ 737 w 1021"/>
                <a:gd name="T35" fmla="*/ 255 h 964"/>
                <a:gd name="T36" fmla="*/ 737 w 1021"/>
                <a:gd name="T37" fmla="*/ 198 h 964"/>
                <a:gd name="T38" fmla="*/ 681 w 1021"/>
                <a:gd name="T39" fmla="*/ 85 h 964"/>
                <a:gd name="T40" fmla="*/ 567 w 1021"/>
                <a:gd name="T41" fmla="*/ 28 h 964"/>
                <a:gd name="T42" fmla="*/ 511 w 1021"/>
                <a:gd name="T43" fmla="*/ 85 h 964"/>
                <a:gd name="T44" fmla="*/ 482 w 1021"/>
                <a:gd name="T45" fmla="*/ 28 h 964"/>
                <a:gd name="T46" fmla="*/ 369 w 1021"/>
                <a:gd name="T47" fmla="*/ 56 h 964"/>
                <a:gd name="T48" fmla="*/ 312 w 1021"/>
                <a:gd name="T49" fmla="*/ 0 h 964"/>
                <a:gd name="T50" fmla="*/ 255 w 1021"/>
                <a:gd name="T51" fmla="*/ 0 h 964"/>
                <a:gd name="T52" fmla="*/ 142 w 1021"/>
                <a:gd name="T53" fmla="*/ 170 h 964"/>
                <a:gd name="T54" fmla="*/ 57 w 1021"/>
                <a:gd name="T55" fmla="*/ 170 h 964"/>
                <a:gd name="T56" fmla="*/ 57 w 1021"/>
                <a:gd name="T57" fmla="*/ 227 h 964"/>
                <a:gd name="T58" fmla="*/ 0 w 1021"/>
                <a:gd name="T59" fmla="*/ 255 h 964"/>
                <a:gd name="T60" fmla="*/ 0 w 1021"/>
                <a:gd name="T61" fmla="*/ 340 h 964"/>
                <a:gd name="T62" fmla="*/ 142 w 1021"/>
                <a:gd name="T63" fmla="*/ 397 h 964"/>
                <a:gd name="T64" fmla="*/ 114 w 1021"/>
                <a:gd name="T65" fmla="*/ 453 h 964"/>
                <a:gd name="T66" fmla="*/ 170 w 1021"/>
                <a:gd name="T67" fmla="*/ 567 h 964"/>
                <a:gd name="T68" fmla="*/ 255 w 1021"/>
                <a:gd name="T69" fmla="*/ 595 h 964"/>
                <a:gd name="T70" fmla="*/ 255 w 1021"/>
                <a:gd name="T71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1" h="964">
                  <a:moveTo>
                    <a:pt x="255" y="794"/>
                  </a:moveTo>
                  <a:lnTo>
                    <a:pt x="341" y="879"/>
                  </a:lnTo>
                  <a:lnTo>
                    <a:pt x="369" y="850"/>
                  </a:lnTo>
                  <a:lnTo>
                    <a:pt x="397" y="907"/>
                  </a:lnTo>
                  <a:lnTo>
                    <a:pt x="511" y="907"/>
                  </a:lnTo>
                  <a:lnTo>
                    <a:pt x="567" y="964"/>
                  </a:lnTo>
                  <a:lnTo>
                    <a:pt x="652" y="935"/>
                  </a:lnTo>
                  <a:lnTo>
                    <a:pt x="624" y="850"/>
                  </a:lnTo>
                  <a:lnTo>
                    <a:pt x="652" y="822"/>
                  </a:lnTo>
                  <a:lnTo>
                    <a:pt x="709" y="850"/>
                  </a:lnTo>
                  <a:lnTo>
                    <a:pt x="766" y="737"/>
                  </a:lnTo>
                  <a:lnTo>
                    <a:pt x="908" y="765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964" y="595"/>
                  </a:lnTo>
                  <a:lnTo>
                    <a:pt x="1021" y="538"/>
                  </a:lnTo>
                  <a:lnTo>
                    <a:pt x="936" y="538"/>
                  </a:lnTo>
                  <a:lnTo>
                    <a:pt x="737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567" y="28"/>
                  </a:lnTo>
                  <a:lnTo>
                    <a:pt x="511" y="85"/>
                  </a:lnTo>
                  <a:lnTo>
                    <a:pt x="482" y="28"/>
                  </a:lnTo>
                  <a:lnTo>
                    <a:pt x="369" y="56"/>
                  </a:lnTo>
                  <a:lnTo>
                    <a:pt x="312" y="0"/>
                  </a:lnTo>
                  <a:lnTo>
                    <a:pt x="255" y="0"/>
                  </a:lnTo>
                  <a:lnTo>
                    <a:pt x="142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55"/>
                  </a:lnTo>
                  <a:lnTo>
                    <a:pt x="0" y="340"/>
                  </a:lnTo>
                  <a:lnTo>
                    <a:pt x="142" y="397"/>
                  </a:lnTo>
                  <a:lnTo>
                    <a:pt x="114" y="453"/>
                  </a:lnTo>
                  <a:lnTo>
                    <a:pt x="170" y="567"/>
                  </a:lnTo>
                  <a:lnTo>
                    <a:pt x="255" y="595"/>
                  </a:lnTo>
                  <a:lnTo>
                    <a:pt x="255" y="79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2" name="Freeform 272"/>
            <p:cNvSpPr>
              <a:spLocks/>
            </p:cNvSpPr>
            <p:nvPr/>
          </p:nvSpPr>
          <p:spPr bwMode="auto">
            <a:xfrm>
              <a:off x="1692" y="1537"/>
              <a:ext cx="1219" cy="1503"/>
            </a:xfrm>
            <a:custGeom>
              <a:avLst/>
              <a:gdLst>
                <a:gd name="T0" fmla="*/ 396 w 1219"/>
                <a:gd name="T1" fmla="*/ 1418 h 1503"/>
                <a:gd name="T2" fmla="*/ 453 w 1219"/>
                <a:gd name="T3" fmla="*/ 1418 h 1503"/>
                <a:gd name="T4" fmla="*/ 510 w 1219"/>
                <a:gd name="T5" fmla="*/ 1474 h 1503"/>
                <a:gd name="T6" fmla="*/ 623 w 1219"/>
                <a:gd name="T7" fmla="*/ 1446 h 1503"/>
                <a:gd name="T8" fmla="*/ 652 w 1219"/>
                <a:gd name="T9" fmla="*/ 1503 h 1503"/>
                <a:gd name="T10" fmla="*/ 708 w 1219"/>
                <a:gd name="T11" fmla="*/ 1446 h 1503"/>
                <a:gd name="T12" fmla="*/ 708 w 1219"/>
                <a:gd name="T13" fmla="*/ 1389 h 1503"/>
                <a:gd name="T14" fmla="*/ 765 w 1219"/>
                <a:gd name="T15" fmla="*/ 1276 h 1503"/>
                <a:gd name="T16" fmla="*/ 822 w 1219"/>
                <a:gd name="T17" fmla="*/ 1304 h 1503"/>
                <a:gd name="T18" fmla="*/ 850 w 1219"/>
                <a:gd name="T19" fmla="*/ 1276 h 1503"/>
                <a:gd name="T20" fmla="*/ 822 w 1219"/>
                <a:gd name="T21" fmla="*/ 1248 h 1503"/>
                <a:gd name="T22" fmla="*/ 793 w 1219"/>
                <a:gd name="T23" fmla="*/ 1134 h 1503"/>
                <a:gd name="T24" fmla="*/ 878 w 1219"/>
                <a:gd name="T25" fmla="*/ 1163 h 1503"/>
                <a:gd name="T26" fmla="*/ 878 w 1219"/>
                <a:gd name="T27" fmla="*/ 1106 h 1503"/>
                <a:gd name="T28" fmla="*/ 1020 w 1219"/>
                <a:gd name="T29" fmla="*/ 1078 h 1503"/>
                <a:gd name="T30" fmla="*/ 1077 w 1219"/>
                <a:gd name="T31" fmla="*/ 992 h 1503"/>
                <a:gd name="T32" fmla="*/ 1020 w 1219"/>
                <a:gd name="T33" fmla="*/ 936 h 1503"/>
                <a:gd name="T34" fmla="*/ 1020 w 1219"/>
                <a:gd name="T35" fmla="*/ 794 h 1503"/>
                <a:gd name="T36" fmla="*/ 1219 w 1219"/>
                <a:gd name="T37" fmla="*/ 709 h 1503"/>
                <a:gd name="T38" fmla="*/ 1219 w 1219"/>
                <a:gd name="T39" fmla="*/ 652 h 1503"/>
                <a:gd name="T40" fmla="*/ 1105 w 1219"/>
                <a:gd name="T41" fmla="*/ 482 h 1503"/>
                <a:gd name="T42" fmla="*/ 1162 w 1219"/>
                <a:gd name="T43" fmla="*/ 482 h 1503"/>
                <a:gd name="T44" fmla="*/ 1134 w 1219"/>
                <a:gd name="T45" fmla="*/ 397 h 1503"/>
                <a:gd name="T46" fmla="*/ 1020 w 1219"/>
                <a:gd name="T47" fmla="*/ 397 h 1503"/>
                <a:gd name="T48" fmla="*/ 963 w 1219"/>
                <a:gd name="T49" fmla="*/ 369 h 1503"/>
                <a:gd name="T50" fmla="*/ 907 w 1219"/>
                <a:gd name="T51" fmla="*/ 369 h 1503"/>
                <a:gd name="T52" fmla="*/ 850 w 1219"/>
                <a:gd name="T53" fmla="*/ 255 h 1503"/>
                <a:gd name="T54" fmla="*/ 907 w 1219"/>
                <a:gd name="T55" fmla="*/ 170 h 1503"/>
                <a:gd name="T56" fmla="*/ 850 w 1219"/>
                <a:gd name="T57" fmla="*/ 142 h 1503"/>
                <a:gd name="T58" fmla="*/ 850 w 1219"/>
                <a:gd name="T59" fmla="*/ 57 h 1503"/>
                <a:gd name="T60" fmla="*/ 822 w 1219"/>
                <a:gd name="T61" fmla="*/ 0 h 1503"/>
                <a:gd name="T62" fmla="*/ 708 w 1219"/>
                <a:gd name="T63" fmla="*/ 0 h 1503"/>
                <a:gd name="T64" fmla="*/ 708 w 1219"/>
                <a:gd name="T65" fmla="*/ 114 h 1503"/>
                <a:gd name="T66" fmla="*/ 652 w 1219"/>
                <a:gd name="T67" fmla="*/ 199 h 1503"/>
                <a:gd name="T68" fmla="*/ 567 w 1219"/>
                <a:gd name="T69" fmla="*/ 199 h 1503"/>
                <a:gd name="T70" fmla="*/ 510 w 1219"/>
                <a:gd name="T71" fmla="*/ 227 h 1503"/>
                <a:gd name="T72" fmla="*/ 453 w 1219"/>
                <a:gd name="T73" fmla="*/ 199 h 1503"/>
                <a:gd name="T74" fmla="*/ 396 w 1219"/>
                <a:gd name="T75" fmla="*/ 114 h 1503"/>
                <a:gd name="T76" fmla="*/ 226 w 1219"/>
                <a:gd name="T77" fmla="*/ 57 h 1503"/>
                <a:gd name="T78" fmla="*/ 141 w 1219"/>
                <a:gd name="T79" fmla="*/ 85 h 1503"/>
                <a:gd name="T80" fmla="*/ 141 w 1219"/>
                <a:gd name="T81" fmla="*/ 227 h 1503"/>
                <a:gd name="T82" fmla="*/ 56 w 1219"/>
                <a:gd name="T83" fmla="*/ 284 h 1503"/>
                <a:gd name="T84" fmla="*/ 56 w 1219"/>
                <a:gd name="T85" fmla="*/ 397 h 1503"/>
                <a:gd name="T86" fmla="*/ 0 w 1219"/>
                <a:gd name="T87" fmla="*/ 425 h 1503"/>
                <a:gd name="T88" fmla="*/ 0 w 1219"/>
                <a:gd name="T89" fmla="*/ 567 h 1503"/>
                <a:gd name="T90" fmla="*/ 56 w 1219"/>
                <a:gd name="T91" fmla="*/ 681 h 1503"/>
                <a:gd name="T92" fmla="*/ 56 w 1219"/>
                <a:gd name="T93" fmla="*/ 766 h 1503"/>
                <a:gd name="T94" fmla="*/ 141 w 1219"/>
                <a:gd name="T95" fmla="*/ 964 h 1503"/>
                <a:gd name="T96" fmla="*/ 255 w 1219"/>
                <a:gd name="T97" fmla="*/ 992 h 1503"/>
                <a:gd name="T98" fmla="*/ 311 w 1219"/>
                <a:gd name="T99" fmla="*/ 1134 h 1503"/>
                <a:gd name="T100" fmla="*/ 283 w 1219"/>
                <a:gd name="T101" fmla="*/ 1191 h 1503"/>
                <a:gd name="T102" fmla="*/ 311 w 1219"/>
                <a:gd name="T103" fmla="*/ 1276 h 1503"/>
                <a:gd name="T104" fmla="*/ 396 w 1219"/>
                <a:gd name="T105" fmla="*/ 1276 h 1503"/>
                <a:gd name="T106" fmla="*/ 425 w 1219"/>
                <a:gd name="T107" fmla="*/ 1361 h 1503"/>
                <a:gd name="T108" fmla="*/ 396 w 1219"/>
                <a:gd name="T109" fmla="*/ 141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19" h="1503">
                  <a:moveTo>
                    <a:pt x="396" y="1418"/>
                  </a:moveTo>
                  <a:lnTo>
                    <a:pt x="453" y="1418"/>
                  </a:lnTo>
                  <a:lnTo>
                    <a:pt x="510" y="1474"/>
                  </a:lnTo>
                  <a:lnTo>
                    <a:pt x="623" y="1446"/>
                  </a:lnTo>
                  <a:lnTo>
                    <a:pt x="652" y="1503"/>
                  </a:lnTo>
                  <a:lnTo>
                    <a:pt x="708" y="1446"/>
                  </a:lnTo>
                  <a:lnTo>
                    <a:pt x="708" y="1389"/>
                  </a:lnTo>
                  <a:lnTo>
                    <a:pt x="765" y="1276"/>
                  </a:lnTo>
                  <a:lnTo>
                    <a:pt x="822" y="1304"/>
                  </a:lnTo>
                  <a:lnTo>
                    <a:pt x="850" y="1276"/>
                  </a:lnTo>
                  <a:lnTo>
                    <a:pt x="822" y="1248"/>
                  </a:lnTo>
                  <a:lnTo>
                    <a:pt x="793" y="1134"/>
                  </a:lnTo>
                  <a:lnTo>
                    <a:pt x="878" y="1163"/>
                  </a:lnTo>
                  <a:lnTo>
                    <a:pt x="878" y="1106"/>
                  </a:lnTo>
                  <a:lnTo>
                    <a:pt x="1020" y="1078"/>
                  </a:lnTo>
                  <a:lnTo>
                    <a:pt x="1077" y="992"/>
                  </a:lnTo>
                  <a:lnTo>
                    <a:pt x="1020" y="936"/>
                  </a:lnTo>
                  <a:lnTo>
                    <a:pt x="1020" y="794"/>
                  </a:lnTo>
                  <a:lnTo>
                    <a:pt x="1219" y="709"/>
                  </a:lnTo>
                  <a:lnTo>
                    <a:pt x="1219" y="652"/>
                  </a:lnTo>
                  <a:lnTo>
                    <a:pt x="1105" y="482"/>
                  </a:lnTo>
                  <a:lnTo>
                    <a:pt x="1162" y="482"/>
                  </a:lnTo>
                  <a:lnTo>
                    <a:pt x="1134" y="397"/>
                  </a:lnTo>
                  <a:lnTo>
                    <a:pt x="1020" y="397"/>
                  </a:lnTo>
                  <a:lnTo>
                    <a:pt x="963" y="369"/>
                  </a:lnTo>
                  <a:lnTo>
                    <a:pt x="907" y="369"/>
                  </a:lnTo>
                  <a:lnTo>
                    <a:pt x="850" y="255"/>
                  </a:lnTo>
                  <a:lnTo>
                    <a:pt x="907" y="170"/>
                  </a:lnTo>
                  <a:lnTo>
                    <a:pt x="850" y="142"/>
                  </a:lnTo>
                  <a:lnTo>
                    <a:pt x="850" y="57"/>
                  </a:lnTo>
                  <a:lnTo>
                    <a:pt x="822" y="0"/>
                  </a:lnTo>
                  <a:lnTo>
                    <a:pt x="708" y="0"/>
                  </a:lnTo>
                  <a:lnTo>
                    <a:pt x="708" y="114"/>
                  </a:lnTo>
                  <a:lnTo>
                    <a:pt x="652" y="199"/>
                  </a:lnTo>
                  <a:lnTo>
                    <a:pt x="567" y="199"/>
                  </a:lnTo>
                  <a:lnTo>
                    <a:pt x="510" y="227"/>
                  </a:lnTo>
                  <a:lnTo>
                    <a:pt x="453" y="199"/>
                  </a:lnTo>
                  <a:lnTo>
                    <a:pt x="396" y="114"/>
                  </a:lnTo>
                  <a:lnTo>
                    <a:pt x="226" y="57"/>
                  </a:lnTo>
                  <a:lnTo>
                    <a:pt x="141" y="85"/>
                  </a:lnTo>
                  <a:lnTo>
                    <a:pt x="141" y="227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567"/>
                  </a:lnTo>
                  <a:lnTo>
                    <a:pt x="56" y="681"/>
                  </a:lnTo>
                  <a:lnTo>
                    <a:pt x="56" y="766"/>
                  </a:lnTo>
                  <a:lnTo>
                    <a:pt x="141" y="964"/>
                  </a:lnTo>
                  <a:lnTo>
                    <a:pt x="255" y="992"/>
                  </a:lnTo>
                  <a:lnTo>
                    <a:pt x="311" y="1134"/>
                  </a:lnTo>
                  <a:lnTo>
                    <a:pt x="283" y="1191"/>
                  </a:lnTo>
                  <a:lnTo>
                    <a:pt x="311" y="1276"/>
                  </a:lnTo>
                  <a:lnTo>
                    <a:pt x="396" y="1276"/>
                  </a:lnTo>
                  <a:lnTo>
                    <a:pt x="425" y="1361"/>
                  </a:lnTo>
                  <a:lnTo>
                    <a:pt x="396" y="141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3" name="Freeform 273"/>
            <p:cNvSpPr>
              <a:spLocks/>
            </p:cNvSpPr>
            <p:nvPr/>
          </p:nvSpPr>
          <p:spPr bwMode="auto">
            <a:xfrm>
              <a:off x="2485" y="1679"/>
              <a:ext cx="1446" cy="1304"/>
            </a:xfrm>
            <a:custGeom>
              <a:avLst/>
              <a:gdLst>
                <a:gd name="T0" fmla="*/ 312 w 1446"/>
                <a:gd name="T1" fmla="*/ 340 h 1304"/>
                <a:gd name="T2" fmla="*/ 426 w 1446"/>
                <a:gd name="T3" fmla="*/ 567 h 1304"/>
                <a:gd name="T4" fmla="*/ 227 w 1446"/>
                <a:gd name="T5" fmla="*/ 794 h 1304"/>
                <a:gd name="T6" fmla="*/ 227 w 1446"/>
                <a:gd name="T7" fmla="*/ 936 h 1304"/>
                <a:gd name="T8" fmla="*/ 85 w 1446"/>
                <a:gd name="T9" fmla="*/ 1021 h 1304"/>
                <a:gd name="T10" fmla="*/ 29 w 1446"/>
                <a:gd name="T11" fmla="*/ 1106 h 1304"/>
                <a:gd name="T12" fmla="*/ 29 w 1446"/>
                <a:gd name="T13" fmla="*/ 1162 h 1304"/>
                <a:gd name="T14" fmla="*/ 227 w 1446"/>
                <a:gd name="T15" fmla="*/ 1219 h 1304"/>
                <a:gd name="T16" fmla="*/ 426 w 1446"/>
                <a:gd name="T17" fmla="*/ 1304 h 1304"/>
                <a:gd name="T18" fmla="*/ 482 w 1446"/>
                <a:gd name="T19" fmla="*/ 1247 h 1304"/>
                <a:gd name="T20" fmla="*/ 624 w 1446"/>
                <a:gd name="T21" fmla="*/ 1219 h 1304"/>
                <a:gd name="T22" fmla="*/ 652 w 1446"/>
                <a:gd name="T23" fmla="*/ 1021 h 1304"/>
                <a:gd name="T24" fmla="*/ 737 w 1446"/>
                <a:gd name="T25" fmla="*/ 1106 h 1304"/>
                <a:gd name="T26" fmla="*/ 794 w 1446"/>
                <a:gd name="T27" fmla="*/ 1077 h 1304"/>
                <a:gd name="T28" fmla="*/ 879 w 1446"/>
                <a:gd name="T29" fmla="*/ 936 h 1304"/>
                <a:gd name="T30" fmla="*/ 1106 w 1446"/>
                <a:gd name="T31" fmla="*/ 850 h 1304"/>
                <a:gd name="T32" fmla="*/ 1219 w 1446"/>
                <a:gd name="T33" fmla="*/ 794 h 1304"/>
                <a:gd name="T34" fmla="*/ 1191 w 1446"/>
                <a:gd name="T35" fmla="*/ 624 h 1304"/>
                <a:gd name="T36" fmla="*/ 1361 w 1446"/>
                <a:gd name="T37" fmla="*/ 567 h 1304"/>
                <a:gd name="T38" fmla="*/ 1361 w 1446"/>
                <a:gd name="T39" fmla="*/ 482 h 1304"/>
                <a:gd name="T40" fmla="*/ 1446 w 1446"/>
                <a:gd name="T41" fmla="*/ 397 h 1304"/>
                <a:gd name="T42" fmla="*/ 1418 w 1446"/>
                <a:gd name="T43" fmla="*/ 283 h 1304"/>
                <a:gd name="T44" fmla="*/ 1418 w 1446"/>
                <a:gd name="T45" fmla="*/ 170 h 1304"/>
                <a:gd name="T46" fmla="*/ 1021 w 1446"/>
                <a:gd name="T47" fmla="*/ 85 h 1304"/>
                <a:gd name="T48" fmla="*/ 908 w 1446"/>
                <a:gd name="T49" fmla="*/ 57 h 1304"/>
                <a:gd name="T50" fmla="*/ 822 w 1446"/>
                <a:gd name="T51" fmla="*/ 57 h 1304"/>
                <a:gd name="T52" fmla="*/ 737 w 1446"/>
                <a:gd name="T53" fmla="*/ 170 h 1304"/>
                <a:gd name="T54" fmla="*/ 851 w 1446"/>
                <a:gd name="T55" fmla="*/ 227 h 1304"/>
                <a:gd name="T56" fmla="*/ 908 w 1446"/>
                <a:gd name="T57" fmla="*/ 369 h 1304"/>
                <a:gd name="T58" fmla="*/ 794 w 1446"/>
                <a:gd name="T59" fmla="*/ 567 h 1304"/>
                <a:gd name="T60" fmla="*/ 822 w 1446"/>
                <a:gd name="T61" fmla="*/ 425 h 1304"/>
                <a:gd name="T62" fmla="*/ 709 w 1446"/>
                <a:gd name="T63" fmla="*/ 369 h 1304"/>
                <a:gd name="T64" fmla="*/ 624 w 1446"/>
                <a:gd name="T65" fmla="*/ 369 h 1304"/>
                <a:gd name="T66" fmla="*/ 567 w 1446"/>
                <a:gd name="T67" fmla="*/ 340 h 1304"/>
                <a:gd name="T68" fmla="*/ 454 w 1446"/>
                <a:gd name="T69" fmla="*/ 340 h 1304"/>
                <a:gd name="T70" fmla="*/ 369 w 1446"/>
                <a:gd name="T71" fmla="*/ 34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46" h="1304">
                  <a:moveTo>
                    <a:pt x="369" y="340"/>
                  </a:moveTo>
                  <a:lnTo>
                    <a:pt x="312" y="340"/>
                  </a:lnTo>
                  <a:lnTo>
                    <a:pt x="426" y="510"/>
                  </a:lnTo>
                  <a:lnTo>
                    <a:pt x="426" y="567"/>
                  </a:lnTo>
                  <a:lnTo>
                    <a:pt x="227" y="652"/>
                  </a:lnTo>
                  <a:lnTo>
                    <a:pt x="227" y="794"/>
                  </a:lnTo>
                  <a:lnTo>
                    <a:pt x="284" y="850"/>
                  </a:lnTo>
                  <a:lnTo>
                    <a:pt x="227" y="936"/>
                  </a:lnTo>
                  <a:lnTo>
                    <a:pt x="85" y="964"/>
                  </a:lnTo>
                  <a:lnTo>
                    <a:pt x="85" y="1021"/>
                  </a:lnTo>
                  <a:lnTo>
                    <a:pt x="0" y="992"/>
                  </a:lnTo>
                  <a:lnTo>
                    <a:pt x="29" y="1106"/>
                  </a:lnTo>
                  <a:lnTo>
                    <a:pt x="57" y="1134"/>
                  </a:lnTo>
                  <a:lnTo>
                    <a:pt x="29" y="1162"/>
                  </a:lnTo>
                  <a:lnTo>
                    <a:pt x="142" y="1247"/>
                  </a:lnTo>
                  <a:lnTo>
                    <a:pt x="227" y="1219"/>
                  </a:lnTo>
                  <a:lnTo>
                    <a:pt x="341" y="1304"/>
                  </a:lnTo>
                  <a:lnTo>
                    <a:pt x="426" y="1304"/>
                  </a:lnTo>
                  <a:lnTo>
                    <a:pt x="482" y="1304"/>
                  </a:lnTo>
                  <a:lnTo>
                    <a:pt x="482" y="1247"/>
                  </a:lnTo>
                  <a:lnTo>
                    <a:pt x="596" y="1247"/>
                  </a:lnTo>
                  <a:lnTo>
                    <a:pt x="624" y="1219"/>
                  </a:lnTo>
                  <a:lnTo>
                    <a:pt x="624" y="1162"/>
                  </a:lnTo>
                  <a:lnTo>
                    <a:pt x="652" y="1021"/>
                  </a:lnTo>
                  <a:lnTo>
                    <a:pt x="737" y="1049"/>
                  </a:lnTo>
                  <a:lnTo>
                    <a:pt x="737" y="1106"/>
                  </a:lnTo>
                  <a:lnTo>
                    <a:pt x="794" y="1106"/>
                  </a:lnTo>
                  <a:lnTo>
                    <a:pt x="794" y="1077"/>
                  </a:lnTo>
                  <a:lnTo>
                    <a:pt x="851" y="1021"/>
                  </a:lnTo>
                  <a:lnTo>
                    <a:pt x="879" y="936"/>
                  </a:lnTo>
                  <a:lnTo>
                    <a:pt x="1021" y="936"/>
                  </a:lnTo>
                  <a:lnTo>
                    <a:pt x="1106" y="850"/>
                  </a:lnTo>
                  <a:lnTo>
                    <a:pt x="1134" y="850"/>
                  </a:lnTo>
                  <a:lnTo>
                    <a:pt x="1219" y="794"/>
                  </a:lnTo>
                  <a:lnTo>
                    <a:pt x="1219" y="680"/>
                  </a:lnTo>
                  <a:lnTo>
                    <a:pt x="1191" y="624"/>
                  </a:lnTo>
                  <a:lnTo>
                    <a:pt x="1304" y="595"/>
                  </a:lnTo>
                  <a:lnTo>
                    <a:pt x="1361" y="567"/>
                  </a:lnTo>
                  <a:lnTo>
                    <a:pt x="1304" y="510"/>
                  </a:lnTo>
                  <a:lnTo>
                    <a:pt x="1361" y="482"/>
                  </a:lnTo>
                  <a:lnTo>
                    <a:pt x="1333" y="454"/>
                  </a:lnTo>
                  <a:lnTo>
                    <a:pt x="1446" y="397"/>
                  </a:lnTo>
                  <a:lnTo>
                    <a:pt x="1389" y="312"/>
                  </a:lnTo>
                  <a:lnTo>
                    <a:pt x="1418" y="283"/>
                  </a:lnTo>
                  <a:lnTo>
                    <a:pt x="1361" y="227"/>
                  </a:lnTo>
                  <a:lnTo>
                    <a:pt x="1418" y="170"/>
                  </a:lnTo>
                  <a:lnTo>
                    <a:pt x="1219" y="28"/>
                  </a:lnTo>
                  <a:lnTo>
                    <a:pt x="1021" y="85"/>
                  </a:lnTo>
                  <a:lnTo>
                    <a:pt x="964" y="28"/>
                  </a:lnTo>
                  <a:lnTo>
                    <a:pt x="908" y="57"/>
                  </a:lnTo>
                  <a:lnTo>
                    <a:pt x="851" y="0"/>
                  </a:lnTo>
                  <a:lnTo>
                    <a:pt x="822" y="57"/>
                  </a:lnTo>
                  <a:lnTo>
                    <a:pt x="737" y="5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51" y="340"/>
                  </a:lnTo>
                  <a:lnTo>
                    <a:pt x="908" y="369"/>
                  </a:lnTo>
                  <a:lnTo>
                    <a:pt x="936" y="425"/>
                  </a:lnTo>
                  <a:lnTo>
                    <a:pt x="794" y="567"/>
                  </a:lnTo>
                  <a:lnTo>
                    <a:pt x="766" y="510"/>
                  </a:lnTo>
                  <a:lnTo>
                    <a:pt x="822" y="425"/>
                  </a:lnTo>
                  <a:lnTo>
                    <a:pt x="737" y="425"/>
                  </a:lnTo>
                  <a:lnTo>
                    <a:pt x="709" y="369"/>
                  </a:lnTo>
                  <a:lnTo>
                    <a:pt x="652" y="340"/>
                  </a:lnTo>
                  <a:lnTo>
                    <a:pt x="624" y="369"/>
                  </a:lnTo>
                  <a:lnTo>
                    <a:pt x="624" y="312"/>
                  </a:lnTo>
                  <a:lnTo>
                    <a:pt x="567" y="340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69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6" name="Freeform 276"/>
            <p:cNvSpPr>
              <a:spLocks/>
            </p:cNvSpPr>
            <p:nvPr/>
          </p:nvSpPr>
          <p:spPr bwMode="auto">
            <a:xfrm>
              <a:off x="3421" y="3919"/>
              <a:ext cx="453" cy="396"/>
            </a:xfrm>
            <a:custGeom>
              <a:avLst/>
              <a:gdLst>
                <a:gd name="T0" fmla="*/ 397 w 453"/>
                <a:gd name="T1" fmla="*/ 396 h 396"/>
                <a:gd name="T2" fmla="*/ 227 w 453"/>
                <a:gd name="T3" fmla="*/ 396 h 396"/>
                <a:gd name="T4" fmla="*/ 28 w 453"/>
                <a:gd name="T5" fmla="*/ 311 h 396"/>
                <a:gd name="T6" fmla="*/ 28 w 453"/>
                <a:gd name="T7" fmla="*/ 226 h 396"/>
                <a:gd name="T8" fmla="*/ 0 w 453"/>
                <a:gd name="T9" fmla="*/ 141 h 396"/>
                <a:gd name="T10" fmla="*/ 142 w 453"/>
                <a:gd name="T11" fmla="*/ 0 h 396"/>
                <a:gd name="T12" fmla="*/ 227 w 453"/>
                <a:gd name="T13" fmla="*/ 85 h 396"/>
                <a:gd name="T14" fmla="*/ 368 w 453"/>
                <a:gd name="T15" fmla="*/ 85 h 396"/>
                <a:gd name="T16" fmla="*/ 397 w 453"/>
                <a:gd name="T17" fmla="*/ 170 h 396"/>
                <a:gd name="T18" fmla="*/ 453 w 453"/>
                <a:gd name="T19" fmla="*/ 198 h 396"/>
                <a:gd name="T20" fmla="*/ 397 w 453"/>
                <a:gd name="T21" fmla="*/ 396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396">
                  <a:moveTo>
                    <a:pt x="397" y="396"/>
                  </a:moveTo>
                  <a:lnTo>
                    <a:pt x="227" y="396"/>
                  </a:lnTo>
                  <a:lnTo>
                    <a:pt x="28" y="311"/>
                  </a:lnTo>
                  <a:lnTo>
                    <a:pt x="28" y="226"/>
                  </a:lnTo>
                  <a:lnTo>
                    <a:pt x="0" y="141"/>
                  </a:lnTo>
                  <a:lnTo>
                    <a:pt x="142" y="0"/>
                  </a:lnTo>
                  <a:lnTo>
                    <a:pt x="227" y="85"/>
                  </a:lnTo>
                  <a:lnTo>
                    <a:pt x="368" y="85"/>
                  </a:lnTo>
                  <a:lnTo>
                    <a:pt x="397" y="170"/>
                  </a:lnTo>
                  <a:lnTo>
                    <a:pt x="453" y="198"/>
                  </a:lnTo>
                  <a:lnTo>
                    <a:pt x="397" y="39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8" name="Freeform 278"/>
            <p:cNvSpPr>
              <a:spLocks/>
            </p:cNvSpPr>
            <p:nvPr/>
          </p:nvSpPr>
          <p:spPr bwMode="auto">
            <a:xfrm>
              <a:off x="3563" y="3663"/>
              <a:ext cx="397" cy="454"/>
            </a:xfrm>
            <a:custGeom>
              <a:avLst/>
              <a:gdLst>
                <a:gd name="T0" fmla="*/ 311 w 397"/>
                <a:gd name="T1" fmla="*/ 454 h 454"/>
                <a:gd name="T2" fmla="*/ 368 w 397"/>
                <a:gd name="T3" fmla="*/ 312 h 454"/>
                <a:gd name="T4" fmla="*/ 368 w 397"/>
                <a:gd name="T5" fmla="*/ 171 h 454"/>
                <a:gd name="T6" fmla="*/ 397 w 397"/>
                <a:gd name="T7" fmla="*/ 114 h 454"/>
                <a:gd name="T8" fmla="*/ 283 w 397"/>
                <a:gd name="T9" fmla="*/ 0 h 454"/>
                <a:gd name="T10" fmla="*/ 283 w 397"/>
                <a:gd name="T11" fmla="*/ 114 h 454"/>
                <a:gd name="T12" fmla="*/ 198 w 397"/>
                <a:gd name="T13" fmla="*/ 57 h 454"/>
                <a:gd name="T14" fmla="*/ 198 w 397"/>
                <a:gd name="T15" fmla="*/ 114 h 454"/>
                <a:gd name="T16" fmla="*/ 113 w 397"/>
                <a:gd name="T17" fmla="*/ 114 h 454"/>
                <a:gd name="T18" fmla="*/ 28 w 397"/>
                <a:gd name="T19" fmla="*/ 227 h 454"/>
                <a:gd name="T20" fmla="*/ 0 w 397"/>
                <a:gd name="T21" fmla="*/ 256 h 454"/>
                <a:gd name="T22" fmla="*/ 85 w 397"/>
                <a:gd name="T23" fmla="*/ 341 h 454"/>
                <a:gd name="T24" fmla="*/ 226 w 397"/>
                <a:gd name="T25" fmla="*/ 341 h 454"/>
                <a:gd name="T26" fmla="*/ 255 w 397"/>
                <a:gd name="T27" fmla="*/ 426 h 454"/>
                <a:gd name="T28" fmla="*/ 311 w 397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454">
                  <a:moveTo>
                    <a:pt x="311" y="454"/>
                  </a:moveTo>
                  <a:lnTo>
                    <a:pt x="368" y="312"/>
                  </a:lnTo>
                  <a:lnTo>
                    <a:pt x="368" y="171"/>
                  </a:lnTo>
                  <a:lnTo>
                    <a:pt x="397" y="114"/>
                  </a:lnTo>
                  <a:lnTo>
                    <a:pt x="283" y="0"/>
                  </a:lnTo>
                  <a:lnTo>
                    <a:pt x="283" y="114"/>
                  </a:lnTo>
                  <a:lnTo>
                    <a:pt x="198" y="57"/>
                  </a:lnTo>
                  <a:lnTo>
                    <a:pt x="198" y="114"/>
                  </a:lnTo>
                  <a:lnTo>
                    <a:pt x="113" y="114"/>
                  </a:lnTo>
                  <a:lnTo>
                    <a:pt x="28" y="227"/>
                  </a:lnTo>
                  <a:lnTo>
                    <a:pt x="0" y="256"/>
                  </a:lnTo>
                  <a:lnTo>
                    <a:pt x="85" y="341"/>
                  </a:lnTo>
                  <a:lnTo>
                    <a:pt x="226" y="341"/>
                  </a:lnTo>
                  <a:lnTo>
                    <a:pt x="255" y="426"/>
                  </a:lnTo>
                  <a:lnTo>
                    <a:pt x="311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9" name="Freeform 279"/>
            <p:cNvSpPr>
              <a:spLocks/>
            </p:cNvSpPr>
            <p:nvPr/>
          </p:nvSpPr>
          <p:spPr bwMode="auto">
            <a:xfrm>
              <a:off x="2911" y="2898"/>
              <a:ext cx="850" cy="992"/>
            </a:xfrm>
            <a:custGeom>
              <a:avLst/>
              <a:gdLst>
                <a:gd name="T0" fmla="*/ 850 w 850"/>
                <a:gd name="T1" fmla="*/ 822 h 992"/>
                <a:gd name="T2" fmla="*/ 850 w 850"/>
                <a:gd name="T3" fmla="*/ 879 h 992"/>
                <a:gd name="T4" fmla="*/ 765 w 850"/>
                <a:gd name="T5" fmla="*/ 879 h 992"/>
                <a:gd name="T6" fmla="*/ 680 w 850"/>
                <a:gd name="T7" fmla="*/ 992 h 992"/>
                <a:gd name="T8" fmla="*/ 623 w 850"/>
                <a:gd name="T9" fmla="*/ 964 h 992"/>
                <a:gd name="T10" fmla="*/ 652 w 850"/>
                <a:gd name="T11" fmla="*/ 936 h 992"/>
                <a:gd name="T12" fmla="*/ 567 w 850"/>
                <a:gd name="T13" fmla="*/ 907 h 992"/>
                <a:gd name="T14" fmla="*/ 510 w 850"/>
                <a:gd name="T15" fmla="*/ 822 h 992"/>
                <a:gd name="T16" fmla="*/ 510 w 850"/>
                <a:gd name="T17" fmla="*/ 737 h 992"/>
                <a:gd name="T18" fmla="*/ 453 w 850"/>
                <a:gd name="T19" fmla="*/ 652 h 992"/>
                <a:gd name="T20" fmla="*/ 311 w 850"/>
                <a:gd name="T21" fmla="*/ 510 h 992"/>
                <a:gd name="T22" fmla="*/ 226 w 850"/>
                <a:gd name="T23" fmla="*/ 369 h 992"/>
                <a:gd name="T24" fmla="*/ 255 w 850"/>
                <a:gd name="T25" fmla="*/ 284 h 992"/>
                <a:gd name="T26" fmla="*/ 170 w 850"/>
                <a:gd name="T27" fmla="*/ 255 h 992"/>
                <a:gd name="T28" fmla="*/ 141 w 850"/>
                <a:gd name="T29" fmla="*/ 284 h 992"/>
                <a:gd name="T30" fmla="*/ 56 w 850"/>
                <a:gd name="T31" fmla="*/ 198 h 992"/>
                <a:gd name="T32" fmla="*/ 0 w 850"/>
                <a:gd name="T33" fmla="*/ 85 h 992"/>
                <a:gd name="T34" fmla="*/ 56 w 850"/>
                <a:gd name="T35" fmla="*/ 85 h 992"/>
                <a:gd name="T36" fmla="*/ 56 w 850"/>
                <a:gd name="T37" fmla="*/ 28 h 992"/>
                <a:gd name="T38" fmla="*/ 170 w 850"/>
                <a:gd name="T39" fmla="*/ 28 h 992"/>
                <a:gd name="T40" fmla="*/ 198 w 850"/>
                <a:gd name="T41" fmla="*/ 0 h 992"/>
                <a:gd name="T42" fmla="*/ 311 w 850"/>
                <a:gd name="T43" fmla="*/ 28 h 992"/>
                <a:gd name="T44" fmla="*/ 283 w 850"/>
                <a:gd name="T45" fmla="*/ 113 h 992"/>
                <a:gd name="T46" fmla="*/ 368 w 850"/>
                <a:gd name="T47" fmla="*/ 57 h 992"/>
                <a:gd name="T48" fmla="*/ 567 w 850"/>
                <a:gd name="T49" fmla="*/ 113 h 992"/>
                <a:gd name="T50" fmla="*/ 538 w 850"/>
                <a:gd name="T51" fmla="*/ 198 h 992"/>
                <a:gd name="T52" fmla="*/ 567 w 850"/>
                <a:gd name="T53" fmla="*/ 255 h 992"/>
                <a:gd name="T54" fmla="*/ 567 w 850"/>
                <a:gd name="T55" fmla="*/ 312 h 992"/>
                <a:gd name="T56" fmla="*/ 595 w 850"/>
                <a:gd name="T57" fmla="*/ 340 h 992"/>
                <a:gd name="T58" fmla="*/ 567 w 850"/>
                <a:gd name="T59" fmla="*/ 397 h 992"/>
                <a:gd name="T60" fmla="*/ 623 w 850"/>
                <a:gd name="T61" fmla="*/ 425 h 992"/>
                <a:gd name="T62" fmla="*/ 652 w 850"/>
                <a:gd name="T63" fmla="*/ 510 h 992"/>
                <a:gd name="T64" fmla="*/ 623 w 850"/>
                <a:gd name="T65" fmla="*/ 539 h 992"/>
                <a:gd name="T66" fmla="*/ 652 w 850"/>
                <a:gd name="T67" fmla="*/ 680 h 992"/>
                <a:gd name="T68" fmla="*/ 708 w 850"/>
                <a:gd name="T69" fmla="*/ 680 h 992"/>
                <a:gd name="T70" fmla="*/ 765 w 850"/>
                <a:gd name="T71" fmla="*/ 822 h 992"/>
                <a:gd name="T72" fmla="*/ 850 w 850"/>
                <a:gd name="T73" fmla="*/ 822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0" h="992">
                  <a:moveTo>
                    <a:pt x="850" y="822"/>
                  </a:moveTo>
                  <a:lnTo>
                    <a:pt x="850" y="879"/>
                  </a:lnTo>
                  <a:lnTo>
                    <a:pt x="765" y="879"/>
                  </a:lnTo>
                  <a:lnTo>
                    <a:pt x="680" y="992"/>
                  </a:lnTo>
                  <a:lnTo>
                    <a:pt x="623" y="964"/>
                  </a:lnTo>
                  <a:lnTo>
                    <a:pt x="652" y="936"/>
                  </a:lnTo>
                  <a:lnTo>
                    <a:pt x="567" y="907"/>
                  </a:lnTo>
                  <a:lnTo>
                    <a:pt x="510" y="822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11" y="510"/>
                  </a:lnTo>
                  <a:lnTo>
                    <a:pt x="226" y="369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1" y="284"/>
                  </a:lnTo>
                  <a:lnTo>
                    <a:pt x="56" y="198"/>
                  </a:lnTo>
                  <a:lnTo>
                    <a:pt x="0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70" y="28"/>
                  </a:lnTo>
                  <a:lnTo>
                    <a:pt x="198" y="0"/>
                  </a:lnTo>
                  <a:lnTo>
                    <a:pt x="311" y="28"/>
                  </a:lnTo>
                  <a:lnTo>
                    <a:pt x="283" y="113"/>
                  </a:lnTo>
                  <a:lnTo>
                    <a:pt x="368" y="57"/>
                  </a:lnTo>
                  <a:lnTo>
                    <a:pt x="567" y="113"/>
                  </a:lnTo>
                  <a:lnTo>
                    <a:pt x="538" y="198"/>
                  </a:lnTo>
                  <a:lnTo>
                    <a:pt x="567" y="255"/>
                  </a:lnTo>
                  <a:lnTo>
                    <a:pt x="567" y="312"/>
                  </a:lnTo>
                  <a:lnTo>
                    <a:pt x="595" y="340"/>
                  </a:lnTo>
                  <a:lnTo>
                    <a:pt x="567" y="397"/>
                  </a:lnTo>
                  <a:lnTo>
                    <a:pt x="623" y="425"/>
                  </a:lnTo>
                  <a:lnTo>
                    <a:pt x="652" y="510"/>
                  </a:lnTo>
                  <a:lnTo>
                    <a:pt x="623" y="539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765" y="822"/>
                  </a:lnTo>
                  <a:lnTo>
                    <a:pt x="850" y="82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3534" y="3238"/>
              <a:ext cx="567" cy="539"/>
            </a:xfrm>
            <a:custGeom>
              <a:avLst/>
              <a:gdLst>
                <a:gd name="T0" fmla="*/ 426 w 567"/>
                <a:gd name="T1" fmla="*/ 539 h 539"/>
                <a:gd name="T2" fmla="*/ 312 w 567"/>
                <a:gd name="T3" fmla="*/ 425 h 539"/>
                <a:gd name="T4" fmla="*/ 312 w 567"/>
                <a:gd name="T5" fmla="*/ 539 h 539"/>
                <a:gd name="T6" fmla="*/ 227 w 567"/>
                <a:gd name="T7" fmla="*/ 482 h 539"/>
                <a:gd name="T8" fmla="*/ 142 w 567"/>
                <a:gd name="T9" fmla="*/ 482 h 539"/>
                <a:gd name="T10" fmla="*/ 85 w 567"/>
                <a:gd name="T11" fmla="*/ 340 h 539"/>
                <a:gd name="T12" fmla="*/ 29 w 567"/>
                <a:gd name="T13" fmla="*/ 340 h 539"/>
                <a:gd name="T14" fmla="*/ 0 w 567"/>
                <a:gd name="T15" fmla="*/ 199 h 539"/>
                <a:gd name="T16" fmla="*/ 29 w 567"/>
                <a:gd name="T17" fmla="*/ 170 h 539"/>
                <a:gd name="T18" fmla="*/ 0 w 567"/>
                <a:gd name="T19" fmla="*/ 85 h 539"/>
                <a:gd name="T20" fmla="*/ 57 w 567"/>
                <a:gd name="T21" fmla="*/ 57 h 539"/>
                <a:gd name="T22" fmla="*/ 114 w 567"/>
                <a:gd name="T23" fmla="*/ 85 h 539"/>
                <a:gd name="T24" fmla="*/ 85 w 567"/>
                <a:gd name="T25" fmla="*/ 0 h 539"/>
                <a:gd name="T26" fmla="*/ 114 w 567"/>
                <a:gd name="T27" fmla="*/ 0 h 539"/>
                <a:gd name="T28" fmla="*/ 199 w 567"/>
                <a:gd name="T29" fmla="*/ 57 h 539"/>
                <a:gd name="T30" fmla="*/ 397 w 567"/>
                <a:gd name="T31" fmla="*/ 85 h 539"/>
                <a:gd name="T32" fmla="*/ 369 w 567"/>
                <a:gd name="T33" fmla="*/ 142 h 539"/>
                <a:gd name="T34" fmla="*/ 482 w 567"/>
                <a:gd name="T35" fmla="*/ 114 h 539"/>
                <a:gd name="T36" fmla="*/ 567 w 567"/>
                <a:gd name="T37" fmla="*/ 142 h 539"/>
                <a:gd name="T38" fmla="*/ 426 w 567"/>
                <a:gd name="T39" fmla="*/ 539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539">
                  <a:moveTo>
                    <a:pt x="426" y="539"/>
                  </a:moveTo>
                  <a:lnTo>
                    <a:pt x="312" y="425"/>
                  </a:lnTo>
                  <a:lnTo>
                    <a:pt x="312" y="539"/>
                  </a:lnTo>
                  <a:lnTo>
                    <a:pt x="227" y="482"/>
                  </a:lnTo>
                  <a:lnTo>
                    <a:pt x="142" y="482"/>
                  </a:lnTo>
                  <a:lnTo>
                    <a:pt x="85" y="340"/>
                  </a:lnTo>
                  <a:lnTo>
                    <a:pt x="29" y="340"/>
                  </a:lnTo>
                  <a:lnTo>
                    <a:pt x="0" y="199"/>
                  </a:lnTo>
                  <a:lnTo>
                    <a:pt x="29" y="170"/>
                  </a:lnTo>
                  <a:lnTo>
                    <a:pt x="0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99" y="57"/>
                  </a:lnTo>
                  <a:lnTo>
                    <a:pt x="397" y="85"/>
                  </a:lnTo>
                  <a:lnTo>
                    <a:pt x="369" y="142"/>
                  </a:lnTo>
                  <a:lnTo>
                    <a:pt x="482" y="114"/>
                  </a:lnTo>
                  <a:lnTo>
                    <a:pt x="567" y="142"/>
                  </a:lnTo>
                  <a:lnTo>
                    <a:pt x="426" y="53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1" name="Freeform 281"/>
            <p:cNvSpPr>
              <a:spLocks/>
            </p:cNvSpPr>
            <p:nvPr/>
          </p:nvSpPr>
          <p:spPr bwMode="auto">
            <a:xfrm>
              <a:off x="3449" y="2926"/>
              <a:ext cx="709" cy="454"/>
            </a:xfrm>
            <a:custGeom>
              <a:avLst/>
              <a:gdLst>
                <a:gd name="T0" fmla="*/ 652 w 709"/>
                <a:gd name="T1" fmla="*/ 454 h 454"/>
                <a:gd name="T2" fmla="*/ 567 w 709"/>
                <a:gd name="T3" fmla="*/ 426 h 454"/>
                <a:gd name="T4" fmla="*/ 454 w 709"/>
                <a:gd name="T5" fmla="*/ 454 h 454"/>
                <a:gd name="T6" fmla="*/ 482 w 709"/>
                <a:gd name="T7" fmla="*/ 397 h 454"/>
                <a:gd name="T8" fmla="*/ 284 w 709"/>
                <a:gd name="T9" fmla="*/ 369 h 454"/>
                <a:gd name="T10" fmla="*/ 199 w 709"/>
                <a:gd name="T11" fmla="*/ 312 h 454"/>
                <a:gd name="T12" fmla="*/ 170 w 709"/>
                <a:gd name="T13" fmla="*/ 312 h 454"/>
                <a:gd name="T14" fmla="*/ 199 w 709"/>
                <a:gd name="T15" fmla="*/ 397 h 454"/>
                <a:gd name="T16" fmla="*/ 142 w 709"/>
                <a:gd name="T17" fmla="*/ 369 h 454"/>
                <a:gd name="T18" fmla="*/ 85 w 709"/>
                <a:gd name="T19" fmla="*/ 397 h 454"/>
                <a:gd name="T20" fmla="*/ 29 w 709"/>
                <a:gd name="T21" fmla="*/ 369 h 454"/>
                <a:gd name="T22" fmla="*/ 57 w 709"/>
                <a:gd name="T23" fmla="*/ 312 h 454"/>
                <a:gd name="T24" fmla="*/ 29 w 709"/>
                <a:gd name="T25" fmla="*/ 284 h 454"/>
                <a:gd name="T26" fmla="*/ 29 w 709"/>
                <a:gd name="T27" fmla="*/ 227 h 454"/>
                <a:gd name="T28" fmla="*/ 0 w 709"/>
                <a:gd name="T29" fmla="*/ 170 h 454"/>
                <a:gd name="T30" fmla="*/ 29 w 709"/>
                <a:gd name="T31" fmla="*/ 85 h 454"/>
                <a:gd name="T32" fmla="*/ 114 w 709"/>
                <a:gd name="T33" fmla="*/ 57 h 454"/>
                <a:gd name="T34" fmla="*/ 142 w 709"/>
                <a:gd name="T35" fmla="*/ 85 h 454"/>
                <a:gd name="T36" fmla="*/ 199 w 709"/>
                <a:gd name="T37" fmla="*/ 29 h 454"/>
                <a:gd name="T38" fmla="*/ 284 w 709"/>
                <a:gd name="T39" fmla="*/ 85 h 454"/>
                <a:gd name="T40" fmla="*/ 284 w 709"/>
                <a:gd name="T41" fmla="*/ 142 h 454"/>
                <a:gd name="T42" fmla="*/ 369 w 709"/>
                <a:gd name="T43" fmla="*/ 114 h 454"/>
                <a:gd name="T44" fmla="*/ 425 w 709"/>
                <a:gd name="T45" fmla="*/ 57 h 454"/>
                <a:gd name="T46" fmla="*/ 425 w 709"/>
                <a:gd name="T47" fmla="*/ 0 h 454"/>
                <a:gd name="T48" fmla="*/ 539 w 709"/>
                <a:gd name="T49" fmla="*/ 0 h 454"/>
                <a:gd name="T50" fmla="*/ 596 w 709"/>
                <a:gd name="T51" fmla="*/ 57 h 454"/>
                <a:gd name="T52" fmla="*/ 567 w 709"/>
                <a:gd name="T53" fmla="*/ 114 h 454"/>
                <a:gd name="T54" fmla="*/ 624 w 709"/>
                <a:gd name="T55" fmla="*/ 114 h 454"/>
                <a:gd name="T56" fmla="*/ 681 w 709"/>
                <a:gd name="T57" fmla="*/ 85 h 454"/>
                <a:gd name="T58" fmla="*/ 709 w 709"/>
                <a:gd name="T59" fmla="*/ 114 h 454"/>
                <a:gd name="T60" fmla="*/ 624 w 709"/>
                <a:gd name="T61" fmla="*/ 341 h 454"/>
                <a:gd name="T62" fmla="*/ 652 w 709"/>
                <a:gd name="T63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09" h="454">
                  <a:moveTo>
                    <a:pt x="652" y="454"/>
                  </a:moveTo>
                  <a:lnTo>
                    <a:pt x="567" y="426"/>
                  </a:lnTo>
                  <a:lnTo>
                    <a:pt x="454" y="454"/>
                  </a:lnTo>
                  <a:lnTo>
                    <a:pt x="482" y="397"/>
                  </a:lnTo>
                  <a:lnTo>
                    <a:pt x="284" y="369"/>
                  </a:lnTo>
                  <a:lnTo>
                    <a:pt x="199" y="312"/>
                  </a:lnTo>
                  <a:lnTo>
                    <a:pt x="170" y="312"/>
                  </a:lnTo>
                  <a:lnTo>
                    <a:pt x="199" y="397"/>
                  </a:lnTo>
                  <a:lnTo>
                    <a:pt x="142" y="369"/>
                  </a:lnTo>
                  <a:lnTo>
                    <a:pt x="85" y="397"/>
                  </a:lnTo>
                  <a:lnTo>
                    <a:pt x="29" y="369"/>
                  </a:lnTo>
                  <a:lnTo>
                    <a:pt x="57" y="312"/>
                  </a:lnTo>
                  <a:lnTo>
                    <a:pt x="29" y="284"/>
                  </a:lnTo>
                  <a:lnTo>
                    <a:pt x="29" y="227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14" y="57"/>
                  </a:lnTo>
                  <a:lnTo>
                    <a:pt x="142" y="85"/>
                  </a:lnTo>
                  <a:lnTo>
                    <a:pt x="199" y="29"/>
                  </a:lnTo>
                  <a:lnTo>
                    <a:pt x="284" y="85"/>
                  </a:lnTo>
                  <a:lnTo>
                    <a:pt x="284" y="142"/>
                  </a:lnTo>
                  <a:lnTo>
                    <a:pt x="369" y="114"/>
                  </a:lnTo>
                  <a:lnTo>
                    <a:pt x="425" y="57"/>
                  </a:lnTo>
                  <a:lnTo>
                    <a:pt x="425" y="0"/>
                  </a:lnTo>
                  <a:lnTo>
                    <a:pt x="539" y="0"/>
                  </a:lnTo>
                  <a:lnTo>
                    <a:pt x="596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81" y="85"/>
                  </a:lnTo>
                  <a:lnTo>
                    <a:pt x="709" y="114"/>
                  </a:lnTo>
                  <a:lnTo>
                    <a:pt x="624" y="341"/>
                  </a:lnTo>
                  <a:lnTo>
                    <a:pt x="652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3109" y="2161"/>
              <a:ext cx="1503" cy="907"/>
            </a:xfrm>
            <a:custGeom>
              <a:avLst/>
              <a:gdLst>
                <a:gd name="T0" fmla="*/ 1049 w 1503"/>
                <a:gd name="T1" fmla="*/ 879 h 907"/>
                <a:gd name="T2" fmla="*/ 1021 w 1503"/>
                <a:gd name="T3" fmla="*/ 850 h 907"/>
                <a:gd name="T4" fmla="*/ 964 w 1503"/>
                <a:gd name="T5" fmla="*/ 879 h 907"/>
                <a:gd name="T6" fmla="*/ 907 w 1503"/>
                <a:gd name="T7" fmla="*/ 879 h 907"/>
                <a:gd name="T8" fmla="*/ 936 w 1503"/>
                <a:gd name="T9" fmla="*/ 822 h 907"/>
                <a:gd name="T10" fmla="*/ 879 w 1503"/>
                <a:gd name="T11" fmla="*/ 765 h 907"/>
                <a:gd name="T12" fmla="*/ 765 w 1503"/>
                <a:gd name="T13" fmla="*/ 765 h 907"/>
                <a:gd name="T14" fmla="*/ 765 w 1503"/>
                <a:gd name="T15" fmla="*/ 822 h 907"/>
                <a:gd name="T16" fmla="*/ 709 w 1503"/>
                <a:gd name="T17" fmla="*/ 879 h 907"/>
                <a:gd name="T18" fmla="*/ 624 w 1503"/>
                <a:gd name="T19" fmla="*/ 907 h 907"/>
                <a:gd name="T20" fmla="*/ 624 w 1503"/>
                <a:gd name="T21" fmla="*/ 850 h 907"/>
                <a:gd name="T22" fmla="*/ 539 w 1503"/>
                <a:gd name="T23" fmla="*/ 794 h 907"/>
                <a:gd name="T24" fmla="*/ 482 w 1503"/>
                <a:gd name="T25" fmla="*/ 850 h 907"/>
                <a:gd name="T26" fmla="*/ 454 w 1503"/>
                <a:gd name="T27" fmla="*/ 822 h 907"/>
                <a:gd name="T28" fmla="*/ 369 w 1503"/>
                <a:gd name="T29" fmla="*/ 850 h 907"/>
                <a:gd name="T30" fmla="*/ 170 w 1503"/>
                <a:gd name="T31" fmla="*/ 794 h 907"/>
                <a:gd name="T32" fmla="*/ 85 w 1503"/>
                <a:gd name="T33" fmla="*/ 850 h 907"/>
                <a:gd name="T34" fmla="*/ 113 w 1503"/>
                <a:gd name="T35" fmla="*/ 765 h 907"/>
                <a:gd name="T36" fmla="*/ 0 w 1503"/>
                <a:gd name="T37" fmla="*/ 737 h 907"/>
                <a:gd name="T38" fmla="*/ 0 w 1503"/>
                <a:gd name="T39" fmla="*/ 680 h 907"/>
                <a:gd name="T40" fmla="*/ 28 w 1503"/>
                <a:gd name="T41" fmla="*/ 539 h 907"/>
                <a:gd name="T42" fmla="*/ 113 w 1503"/>
                <a:gd name="T43" fmla="*/ 567 h 907"/>
                <a:gd name="T44" fmla="*/ 113 w 1503"/>
                <a:gd name="T45" fmla="*/ 624 h 907"/>
                <a:gd name="T46" fmla="*/ 170 w 1503"/>
                <a:gd name="T47" fmla="*/ 624 h 907"/>
                <a:gd name="T48" fmla="*/ 170 w 1503"/>
                <a:gd name="T49" fmla="*/ 595 h 907"/>
                <a:gd name="T50" fmla="*/ 227 w 1503"/>
                <a:gd name="T51" fmla="*/ 539 h 907"/>
                <a:gd name="T52" fmla="*/ 255 w 1503"/>
                <a:gd name="T53" fmla="*/ 454 h 907"/>
                <a:gd name="T54" fmla="*/ 397 w 1503"/>
                <a:gd name="T55" fmla="*/ 454 h 907"/>
                <a:gd name="T56" fmla="*/ 482 w 1503"/>
                <a:gd name="T57" fmla="*/ 368 h 907"/>
                <a:gd name="T58" fmla="*/ 510 w 1503"/>
                <a:gd name="T59" fmla="*/ 368 h 907"/>
                <a:gd name="T60" fmla="*/ 595 w 1503"/>
                <a:gd name="T61" fmla="*/ 312 h 907"/>
                <a:gd name="T62" fmla="*/ 595 w 1503"/>
                <a:gd name="T63" fmla="*/ 198 h 907"/>
                <a:gd name="T64" fmla="*/ 567 w 1503"/>
                <a:gd name="T65" fmla="*/ 142 h 907"/>
                <a:gd name="T66" fmla="*/ 680 w 1503"/>
                <a:gd name="T67" fmla="*/ 113 h 907"/>
                <a:gd name="T68" fmla="*/ 709 w 1503"/>
                <a:gd name="T69" fmla="*/ 142 h 907"/>
                <a:gd name="T70" fmla="*/ 822 w 1503"/>
                <a:gd name="T71" fmla="*/ 170 h 907"/>
                <a:gd name="T72" fmla="*/ 851 w 1503"/>
                <a:gd name="T73" fmla="*/ 227 h 907"/>
                <a:gd name="T74" fmla="*/ 907 w 1503"/>
                <a:gd name="T75" fmla="*/ 142 h 907"/>
                <a:gd name="T76" fmla="*/ 964 w 1503"/>
                <a:gd name="T77" fmla="*/ 170 h 907"/>
                <a:gd name="T78" fmla="*/ 1021 w 1503"/>
                <a:gd name="T79" fmla="*/ 57 h 907"/>
                <a:gd name="T80" fmla="*/ 1077 w 1503"/>
                <a:gd name="T81" fmla="*/ 0 h 907"/>
                <a:gd name="T82" fmla="*/ 1106 w 1503"/>
                <a:gd name="T83" fmla="*/ 28 h 907"/>
                <a:gd name="T84" fmla="*/ 1106 w 1503"/>
                <a:gd name="T85" fmla="*/ 85 h 907"/>
                <a:gd name="T86" fmla="*/ 1162 w 1503"/>
                <a:gd name="T87" fmla="*/ 57 h 907"/>
                <a:gd name="T88" fmla="*/ 1247 w 1503"/>
                <a:gd name="T89" fmla="*/ 85 h 907"/>
                <a:gd name="T90" fmla="*/ 1332 w 1503"/>
                <a:gd name="T91" fmla="*/ 57 h 907"/>
                <a:gd name="T92" fmla="*/ 1304 w 1503"/>
                <a:gd name="T93" fmla="*/ 142 h 907"/>
                <a:gd name="T94" fmla="*/ 1389 w 1503"/>
                <a:gd name="T95" fmla="*/ 113 h 907"/>
                <a:gd name="T96" fmla="*/ 1389 w 1503"/>
                <a:gd name="T97" fmla="*/ 170 h 907"/>
                <a:gd name="T98" fmla="*/ 1446 w 1503"/>
                <a:gd name="T99" fmla="*/ 170 h 907"/>
                <a:gd name="T100" fmla="*/ 1389 w 1503"/>
                <a:gd name="T101" fmla="*/ 255 h 907"/>
                <a:gd name="T102" fmla="*/ 1474 w 1503"/>
                <a:gd name="T103" fmla="*/ 227 h 907"/>
                <a:gd name="T104" fmla="*/ 1503 w 1503"/>
                <a:gd name="T105" fmla="*/ 255 h 907"/>
                <a:gd name="T106" fmla="*/ 1361 w 1503"/>
                <a:gd name="T107" fmla="*/ 340 h 907"/>
                <a:gd name="T108" fmla="*/ 1304 w 1503"/>
                <a:gd name="T109" fmla="*/ 340 h 907"/>
                <a:gd name="T110" fmla="*/ 1219 w 1503"/>
                <a:gd name="T111" fmla="*/ 482 h 907"/>
                <a:gd name="T112" fmla="*/ 1219 w 1503"/>
                <a:gd name="T113" fmla="*/ 567 h 907"/>
                <a:gd name="T114" fmla="*/ 1191 w 1503"/>
                <a:gd name="T115" fmla="*/ 595 h 907"/>
                <a:gd name="T116" fmla="*/ 1219 w 1503"/>
                <a:gd name="T117" fmla="*/ 680 h 907"/>
                <a:gd name="T118" fmla="*/ 1134 w 1503"/>
                <a:gd name="T119" fmla="*/ 709 h 907"/>
                <a:gd name="T120" fmla="*/ 1049 w 1503"/>
                <a:gd name="T121" fmla="*/ 879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03" h="907">
                  <a:moveTo>
                    <a:pt x="1049" y="879"/>
                  </a:moveTo>
                  <a:lnTo>
                    <a:pt x="1021" y="850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822"/>
                  </a:lnTo>
                  <a:lnTo>
                    <a:pt x="879" y="765"/>
                  </a:lnTo>
                  <a:lnTo>
                    <a:pt x="765" y="765"/>
                  </a:lnTo>
                  <a:lnTo>
                    <a:pt x="765" y="822"/>
                  </a:lnTo>
                  <a:lnTo>
                    <a:pt x="709" y="879"/>
                  </a:lnTo>
                  <a:lnTo>
                    <a:pt x="624" y="907"/>
                  </a:lnTo>
                  <a:lnTo>
                    <a:pt x="624" y="850"/>
                  </a:lnTo>
                  <a:lnTo>
                    <a:pt x="539" y="794"/>
                  </a:lnTo>
                  <a:lnTo>
                    <a:pt x="482" y="850"/>
                  </a:lnTo>
                  <a:lnTo>
                    <a:pt x="454" y="822"/>
                  </a:lnTo>
                  <a:lnTo>
                    <a:pt x="369" y="850"/>
                  </a:lnTo>
                  <a:lnTo>
                    <a:pt x="170" y="794"/>
                  </a:lnTo>
                  <a:lnTo>
                    <a:pt x="85" y="850"/>
                  </a:lnTo>
                  <a:lnTo>
                    <a:pt x="113" y="765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28" y="539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70" y="624"/>
                  </a:lnTo>
                  <a:lnTo>
                    <a:pt x="170" y="595"/>
                  </a:lnTo>
                  <a:lnTo>
                    <a:pt x="227" y="539"/>
                  </a:lnTo>
                  <a:lnTo>
                    <a:pt x="255" y="454"/>
                  </a:lnTo>
                  <a:lnTo>
                    <a:pt x="397" y="454"/>
                  </a:lnTo>
                  <a:lnTo>
                    <a:pt x="482" y="368"/>
                  </a:lnTo>
                  <a:lnTo>
                    <a:pt x="510" y="368"/>
                  </a:lnTo>
                  <a:lnTo>
                    <a:pt x="595" y="312"/>
                  </a:lnTo>
                  <a:lnTo>
                    <a:pt x="595" y="198"/>
                  </a:lnTo>
                  <a:lnTo>
                    <a:pt x="567" y="142"/>
                  </a:lnTo>
                  <a:lnTo>
                    <a:pt x="680" y="113"/>
                  </a:lnTo>
                  <a:lnTo>
                    <a:pt x="709" y="142"/>
                  </a:lnTo>
                  <a:lnTo>
                    <a:pt x="822" y="170"/>
                  </a:lnTo>
                  <a:lnTo>
                    <a:pt x="851" y="227"/>
                  </a:lnTo>
                  <a:lnTo>
                    <a:pt x="907" y="142"/>
                  </a:lnTo>
                  <a:lnTo>
                    <a:pt x="964" y="170"/>
                  </a:lnTo>
                  <a:lnTo>
                    <a:pt x="1021" y="57"/>
                  </a:lnTo>
                  <a:lnTo>
                    <a:pt x="1077" y="0"/>
                  </a:lnTo>
                  <a:lnTo>
                    <a:pt x="1106" y="28"/>
                  </a:lnTo>
                  <a:lnTo>
                    <a:pt x="1106" y="85"/>
                  </a:lnTo>
                  <a:lnTo>
                    <a:pt x="1162" y="57"/>
                  </a:lnTo>
                  <a:lnTo>
                    <a:pt x="1247" y="85"/>
                  </a:lnTo>
                  <a:lnTo>
                    <a:pt x="1332" y="57"/>
                  </a:lnTo>
                  <a:lnTo>
                    <a:pt x="1304" y="142"/>
                  </a:lnTo>
                  <a:lnTo>
                    <a:pt x="1389" y="113"/>
                  </a:lnTo>
                  <a:lnTo>
                    <a:pt x="1389" y="170"/>
                  </a:lnTo>
                  <a:lnTo>
                    <a:pt x="1446" y="170"/>
                  </a:lnTo>
                  <a:lnTo>
                    <a:pt x="1389" y="255"/>
                  </a:lnTo>
                  <a:lnTo>
                    <a:pt x="1474" y="227"/>
                  </a:lnTo>
                  <a:lnTo>
                    <a:pt x="1503" y="255"/>
                  </a:lnTo>
                  <a:lnTo>
                    <a:pt x="1361" y="340"/>
                  </a:lnTo>
                  <a:lnTo>
                    <a:pt x="1304" y="340"/>
                  </a:lnTo>
                  <a:lnTo>
                    <a:pt x="1219" y="482"/>
                  </a:lnTo>
                  <a:lnTo>
                    <a:pt x="1219" y="567"/>
                  </a:lnTo>
                  <a:lnTo>
                    <a:pt x="1191" y="595"/>
                  </a:lnTo>
                  <a:lnTo>
                    <a:pt x="1219" y="680"/>
                  </a:lnTo>
                  <a:lnTo>
                    <a:pt x="1134" y="709"/>
                  </a:lnTo>
                  <a:lnTo>
                    <a:pt x="1049" y="87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3" name="Freeform 283"/>
            <p:cNvSpPr>
              <a:spLocks/>
            </p:cNvSpPr>
            <p:nvPr/>
          </p:nvSpPr>
          <p:spPr bwMode="auto">
            <a:xfrm>
              <a:off x="3789" y="1792"/>
              <a:ext cx="964" cy="596"/>
            </a:xfrm>
            <a:custGeom>
              <a:avLst/>
              <a:gdLst>
                <a:gd name="T0" fmla="*/ 114 w 964"/>
                <a:gd name="T1" fmla="*/ 57 h 596"/>
                <a:gd name="T2" fmla="*/ 57 w 964"/>
                <a:gd name="T3" fmla="*/ 114 h 596"/>
                <a:gd name="T4" fmla="*/ 114 w 964"/>
                <a:gd name="T5" fmla="*/ 170 h 596"/>
                <a:gd name="T6" fmla="*/ 85 w 964"/>
                <a:gd name="T7" fmla="*/ 199 h 596"/>
                <a:gd name="T8" fmla="*/ 142 w 964"/>
                <a:gd name="T9" fmla="*/ 284 h 596"/>
                <a:gd name="T10" fmla="*/ 29 w 964"/>
                <a:gd name="T11" fmla="*/ 341 h 596"/>
                <a:gd name="T12" fmla="*/ 57 w 964"/>
                <a:gd name="T13" fmla="*/ 369 h 596"/>
                <a:gd name="T14" fmla="*/ 0 w 964"/>
                <a:gd name="T15" fmla="*/ 397 h 596"/>
                <a:gd name="T16" fmla="*/ 57 w 964"/>
                <a:gd name="T17" fmla="*/ 454 h 596"/>
                <a:gd name="T18" fmla="*/ 0 w 964"/>
                <a:gd name="T19" fmla="*/ 482 h 596"/>
                <a:gd name="T20" fmla="*/ 29 w 964"/>
                <a:gd name="T21" fmla="*/ 511 h 596"/>
                <a:gd name="T22" fmla="*/ 142 w 964"/>
                <a:gd name="T23" fmla="*/ 539 h 596"/>
                <a:gd name="T24" fmla="*/ 171 w 964"/>
                <a:gd name="T25" fmla="*/ 596 h 596"/>
                <a:gd name="T26" fmla="*/ 227 w 964"/>
                <a:gd name="T27" fmla="*/ 511 h 596"/>
                <a:gd name="T28" fmla="*/ 284 w 964"/>
                <a:gd name="T29" fmla="*/ 539 h 596"/>
                <a:gd name="T30" fmla="*/ 341 w 964"/>
                <a:gd name="T31" fmla="*/ 426 h 596"/>
                <a:gd name="T32" fmla="*/ 397 w 964"/>
                <a:gd name="T33" fmla="*/ 369 h 596"/>
                <a:gd name="T34" fmla="*/ 426 w 964"/>
                <a:gd name="T35" fmla="*/ 397 h 596"/>
                <a:gd name="T36" fmla="*/ 426 w 964"/>
                <a:gd name="T37" fmla="*/ 454 h 596"/>
                <a:gd name="T38" fmla="*/ 482 w 964"/>
                <a:gd name="T39" fmla="*/ 426 h 596"/>
                <a:gd name="T40" fmla="*/ 567 w 964"/>
                <a:gd name="T41" fmla="*/ 454 h 596"/>
                <a:gd name="T42" fmla="*/ 652 w 964"/>
                <a:gd name="T43" fmla="*/ 426 h 596"/>
                <a:gd name="T44" fmla="*/ 624 w 964"/>
                <a:gd name="T45" fmla="*/ 397 h 596"/>
                <a:gd name="T46" fmla="*/ 652 w 964"/>
                <a:gd name="T47" fmla="*/ 341 h 596"/>
                <a:gd name="T48" fmla="*/ 652 w 964"/>
                <a:gd name="T49" fmla="*/ 369 h 596"/>
                <a:gd name="T50" fmla="*/ 709 w 964"/>
                <a:gd name="T51" fmla="*/ 341 h 596"/>
                <a:gd name="T52" fmla="*/ 766 w 964"/>
                <a:gd name="T53" fmla="*/ 397 h 596"/>
                <a:gd name="T54" fmla="*/ 823 w 964"/>
                <a:gd name="T55" fmla="*/ 397 h 596"/>
                <a:gd name="T56" fmla="*/ 964 w 964"/>
                <a:gd name="T57" fmla="*/ 312 h 596"/>
                <a:gd name="T58" fmla="*/ 936 w 964"/>
                <a:gd name="T59" fmla="*/ 284 h 596"/>
                <a:gd name="T60" fmla="*/ 794 w 964"/>
                <a:gd name="T61" fmla="*/ 284 h 596"/>
                <a:gd name="T62" fmla="*/ 766 w 964"/>
                <a:gd name="T63" fmla="*/ 284 h 596"/>
                <a:gd name="T64" fmla="*/ 709 w 964"/>
                <a:gd name="T65" fmla="*/ 256 h 596"/>
                <a:gd name="T66" fmla="*/ 681 w 964"/>
                <a:gd name="T67" fmla="*/ 199 h 596"/>
                <a:gd name="T68" fmla="*/ 539 w 964"/>
                <a:gd name="T69" fmla="*/ 142 h 596"/>
                <a:gd name="T70" fmla="*/ 482 w 964"/>
                <a:gd name="T71" fmla="*/ 170 h 596"/>
                <a:gd name="T72" fmla="*/ 454 w 964"/>
                <a:gd name="T73" fmla="*/ 114 h 596"/>
                <a:gd name="T74" fmla="*/ 426 w 964"/>
                <a:gd name="T75" fmla="*/ 85 h 596"/>
                <a:gd name="T76" fmla="*/ 369 w 964"/>
                <a:gd name="T77" fmla="*/ 142 h 596"/>
                <a:gd name="T78" fmla="*/ 312 w 964"/>
                <a:gd name="T79" fmla="*/ 85 h 596"/>
                <a:gd name="T80" fmla="*/ 369 w 964"/>
                <a:gd name="T81" fmla="*/ 0 h 596"/>
                <a:gd name="T82" fmla="*/ 256 w 964"/>
                <a:gd name="T83" fmla="*/ 29 h 596"/>
                <a:gd name="T84" fmla="*/ 256 w 964"/>
                <a:gd name="T85" fmla="*/ 57 h 596"/>
                <a:gd name="T86" fmla="*/ 199 w 964"/>
                <a:gd name="T87" fmla="*/ 85 h 596"/>
                <a:gd name="T88" fmla="*/ 114 w 964"/>
                <a:gd name="T89" fmla="*/ 5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64" h="596">
                  <a:moveTo>
                    <a:pt x="114" y="57"/>
                  </a:moveTo>
                  <a:lnTo>
                    <a:pt x="57" y="114"/>
                  </a:lnTo>
                  <a:lnTo>
                    <a:pt x="114" y="170"/>
                  </a:lnTo>
                  <a:lnTo>
                    <a:pt x="85" y="199"/>
                  </a:lnTo>
                  <a:lnTo>
                    <a:pt x="142" y="284"/>
                  </a:lnTo>
                  <a:lnTo>
                    <a:pt x="29" y="341"/>
                  </a:lnTo>
                  <a:lnTo>
                    <a:pt x="57" y="369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0" y="482"/>
                  </a:lnTo>
                  <a:lnTo>
                    <a:pt x="29" y="511"/>
                  </a:lnTo>
                  <a:lnTo>
                    <a:pt x="142" y="539"/>
                  </a:lnTo>
                  <a:lnTo>
                    <a:pt x="171" y="596"/>
                  </a:lnTo>
                  <a:lnTo>
                    <a:pt x="227" y="511"/>
                  </a:lnTo>
                  <a:lnTo>
                    <a:pt x="284" y="539"/>
                  </a:lnTo>
                  <a:lnTo>
                    <a:pt x="341" y="426"/>
                  </a:lnTo>
                  <a:lnTo>
                    <a:pt x="397" y="369"/>
                  </a:lnTo>
                  <a:lnTo>
                    <a:pt x="426" y="397"/>
                  </a:lnTo>
                  <a:lnTo>
                    <a:pt x="426" y="454"/>
                  </a:lnTo>
                  <a:lnTo>
                    <a:pt x="482" y="426"/>
                  </a:lnTo>
                  <a:lnTo>
                    <a:pt x="567" y="454"/>
                  </a:lnTo>
                  <a:lnTo>
                    <a:pt x="652" y="426"/>
                  </a:lnTo>
                  <a:lnTo>
                    <a:pt x="624" y="397"/>
                  </a:lnTo>
                  <a:lnTo>
                    <a:pt x="652" y="341"/>
                  </a:lnTo>
                  <a:lnTo>
                    <a:pt x="652" y="369"/>
                  </a:lnTo>
                  <a:lnTo>
                    <a:pt x="709" y="341"/>
                  </a:lnTo>
                  <a:lnTo>
                    <a:pt x="766" y="397"/>
                  </a:lnTo>
                  <a:lnTo>
                    <a:pt x="823" y="397"/>
                  </a:lnTo>
                  <a:lnTo>
                    <a:pt x="964" y="312"/>
                  </a:lnTo>
                  <a:lnTo>
                    <a:pt x="936" y="284"/>
                  </a:lnTo>
                  <a:lnTo>
                    <a:pt x="794" y="284"/>
                  </a:lnTo>
                  <a:lnTo>
                    <a:pt x="766" y="284"/>
                  </a:lnTo>
                  <a:lnTo>
                    <a:pt x="709" y="256"/>
                  </a:lnTo>
                  <a:lnTo>
                    <a:pt x="681" y="199"/>
                  </a:lnTo>
                  <a:lnTo>
                    <a:pt x="539" y="142"/>
                  </a:lnTo>
                  <a:lnTo>
                    <a:pt x="482" y="170"/>
                  </a:lnTo>
                  <a:lnTo>
                    <a:pt x="454" y="114"/>
                  </a:lnTo>
                  <a:lnTo>
                    <a:pt x="426" y="85"/>
                  </a:lnTo>
                  <a:lnTo>
                    <a:pt x="369" y="142"/>
                  </a:lnTo>
                  <a:lnTo>
                    <a:pt x="312" y="85"/>
                  </a:lnTo>
                  <a:lnTo>
                    <a:pt x="369" y="0"/>
                  </a:lnTo>
                  <a:lnTo>
                    <a:pt x="256" y="29"/>
                  </a:lnTo>
                  <a:lnTo>
                    <a:pt x="256" y="57"/>
                  </a:lnTo>
                  <a:lnTo>
                    <a:pt x="199" y="85"/>
                  </a:lnTo>
                  <a:lnTo>
                    <a:pt x="114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506" y="347"/>
              <a:ext cx="1899" cy="1729"/>
            </a:xfrm>
            <a:custGeom>
              <a:avLst/>
              <a:gdLst>
                <a:gd name="T0" fmla="*/ 1049 w 1899"/>
                <a:gd name="T1" fmla="*/ 1729 h 1729"/>
                <a:gd name="T2" fmla="*/ 964 w 1899"/>
                <a:gd name="T3" fmla="*/ 1644 h 1729"/>
                <a:gd name="T4" fmla="*/ 765 w 1899"/>
                <a:gd name="T5" fmla="*/ 1615 h 1729"/>
                <a:gd name="T6" fmla="*/ 709 w 1899"/>
                <a:gd name="T7" fmla="*/ 1530 h 1729"/>
                <a:gd name="T8" fmla="*/ 595 w 1899"/>
                <a:gd name="T9" fmla="*/ 1530 h 1729"/>
                <a:gd name="T10" fmla="*/ 539 w 1899"/>
                <a:gd name="T11" fmla="*/ 1474 h 1729"/>
                <a:gd name="T12" fmla="*/ 482 w 1899"/>
                <a:gd name="T13" fmla="*/ 1530 h 1729"/>
                <a:gd name="T14" fmla="*/ 198 w 1899"/>
                <a:gd name="T15" fmla="*/ 1360 h 1729"/>
                <a:gd name="T16" fmla="*/ 57 w 1899"/>
                <a:gd name="T17" fmla="*/ 1275 h 1729"/>
                <a:gd name="T18" fmla="*/ 0 w 1899"/>
                <a:gd name="T19" fmla="*/ 1048 h 1729"/>
                <a:gd name="T20" fmla="*/ 85 w 1899"/>
                <a:gd name="T21" fmla="*/ 708 h 1729"/>
                <a:gd name="T22" fmla="*/ 227 w 1899"/>
                <a:gd name="T23" fmla="*/ 510 h 1729"/>
                <a:gd name="T24" fmla="*/ 198 w 1899"/>
                <a:gd name="T25" fmla="*/ 368 h 1729"/>
                <a:gd name="T26" fmla="*/ 340 w 1899"/>
                <a:gd name="T27" fmla="*/ 311 h 1729"/>
                <a:gd name="T28" fmla="*/ 567 w 1899"/>
                <a:gd name="T29" fmla="*/ 425 h 1729"/>
                <a:gd name="T30" fmla="*/ 1021 w 1899"/>
                <a:gd name="T31" fmla="*/ 368 h 1729"/>
                <a:gd name="T32" fmla="*/ 1162 w 1899"/>
                <a:gd name="T33" fmla="*/ 255 h 1729"/>
                <a:gd name="T34" fmla="*/ 1247 w 1899"/>
                <a:gd name="T35" fmla="*/ 28 h 1729"/>
                <a:gd name="T36" fmla="*/ 1474 w 1899"/>
                <a:gd name="T37" fmla="*/ 28 h 1729"/>
                <a:gd name="T38" fmla="*/ 1616 w 1899"/>
                <a:gd name="T39" fmla="*/ 28 h 1729"/>
                <a:gd name="T40" fmla="*/ 1786 w 1899"/>
                <a:gd name="T41" fmla="*/ 113 h 1729"/>
                <a:gd name="T42" fmla="*/ 1701 w 1899"/>
                <a:gd name="T43" fmla="*/ 311 h 1729"/>
                <a:gd name="T44" fmla="*/ 1899 w 1899"/>
                <a:gd name="T45" fmla="*/ 453 h 1729"/>
                <a:gd name="T46" fmla="*/ 1843 w 1899"/>
                <a:gd name="T47" fmla="*/ 623 h 1729"/>
                <a:gd name="T48" fmla="*/ 1701 w 1899"/>
                <a:gd name="T49" fmla="*/ 623 h 1729"/>
                <a:gd name="T50" fmla="*/ 1729 w 1899"/>
                <a:gd name="T51" fmla="*/ 765 h 1729"/>
                <a:gd name="T52" fmla="*/ 1588 w 1899"/>
                <a:gd name="T53" fmla="*/ 737 h 1729"/>
                <a:gd name="T54" fmla="*/ 1502 w 1899"/>
                <a:gd name="T55" fmla="*/ 907 h 1729"/>
                <a:gd name="T56" fmla="*/ 1389 w 1899"/>
                <a:gd name="T57" fmla="*/ 935 h 1729"/>
                <a:gd name="T58" fmla="*/ 1361 w 1899"/>
                <a:gd name="T59" fmla="*/ 992 h 1729"/>
                <a:gd name="T60" fmla="*/ 1361 w 1899"/>
                <a:gd name="T61" fmla="*/ 1190 h 1729"/>
                <a:gd name="T62" fmla="*/ 1162 w 1899"/>
                <a:gd name="T63" fmla="*/ 1247 h 1729"/>
                <a:gd name="T64" fmla="*/ 1049 w 1899"/>
                <a:gd name="T65" fmla="*/ 1644 h 1729"/>
                <a:gd name="T66" fmla="*/ 1191 w 1899"/>
                <a:gd name="T67" fmla="*/ 1615 h 1729"/>
                <a:gd name="T68" fmla="*/ 1219 w 1899"/>
                <a:gd name="T69" fmla="*/ 1701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99" h="1729">
                  <a:moveTo>
                    <a:pt x="1219" y="1729"/>
                  </a:moveTo>
                  <a:lnTo>
                    <a:pt x="1049" y="1729"/>
                  </a:lnTo>
                  <a:lnTo>
                    <a:pt x="992" y="1701"/>
                  </a:lnTo>
                  <a:lnTo>
                    <a:pt x="964" y="1644"/>
                  </a:lnTo>
                  <a:lnTo>
                    <a:pt x="822" y="1587"/>
                  </a:lnTo>
                  <a:lnTo>
                    <a:pt x="765" y="1615"/>
                  </a:lnTo>
                  <a:lnTo>
                    <a:pt x="737" y="1559"/>
                  </a:lnTo>
                  <a:lnTo>
                    <a:pt x="709" y="1530"/>
                  </a:lnTo>
                  <a:lnTo>
                    <a:pt x="652" y="1587"/>
                  </a:lnTo>
                  <a:lnTo>
                    <a:pt x="595" y="1530"/>
                  </a:lnTo>
                  <a:lnTo>
                    <a:pt x="652" y="1445"/>
                  </a:lnTo>
                  <a:lnTo>
                    <a:pt x="539" y="1474"/>
                  </a:lnTo>
                  <a:lnTo>
                    <a:pt x="539" y="1502"/>
                  </a:lnTo>
                  <a:lnTo>
                    <a:pt x="482" y="1530"/>
                  </a:lnTo>
                  <a:lnTo>
                    <a:pt x="397" y="1502"/>
                  </a:lnTo>
                  <a:lnTo>
                    <a:pt x="198" y="1360"/>
                  </a:lnTo>
                  <a:lnTo>
                    <a:pt x="0" y="1417"/>
                  </a:lnTo>
                  <a:lnTo>
                    <a:pt x="57" y="1275"/>
                  </a:lnTo>
                  <a:lnTo>
                    <a:pt x="85" y="1077"/>
                  </a:lnTo>
                  <a:lnTo>
                    <a:pt x="0" y="1048"/>
                  </a:lnTo>
                  <a:lnTo>
                    <a:pt x="28" y="822"/>
                  </a:lnTo>
                  <a:lnTo>
                    <a:pt x="85" y="708"/>
                  </a:lnTo>
                  <a:lnTo>
                    <a:pt x="198" y="680"/>
                  </a:lnTo>
                  <a:lnTo>
                    <a:pt x="227" y="510"/>
                  </a:lnTo>
                  <a:lnTo>
                    <a:pt x="255" y="481"/>
                  </a:lnTo>
                  <a:lnTo>
                    <a:pt x="198" y="368"/>
                  </a:lnTo>
                  <a:lnTo>
                    <a:pt x="227" y="311"/>
                  </a:lnTo>
                  <a:lnTo>
                    <a:pt x="340" y="311"/>
                  </a:lnTo>
                  <a:lnTo>
                    <a:pt x="454" y="396"/>
                  </a:lnTo>
                  <a:lnTo>
                    <a:pt x="567" y="425"/>
                  </a:lnTo>
                  <a:lnTo>
                    <a:pt x="652" y="311"/>
                  </a:lnTo>
                  <a:lnTo>
                    <a:pt x="1021" y="368"/>
                  </a:lnTo>
                  <a:lnTo>
                    <a:pt x="1162" y="340"/>
                  </a:lnTo>
                  <a:lnTo>
                    <a:pt x="1162" y="255"/>
                  </a:lnTo>
                  <a:lnTo>
                    <a:pt x="1247" y="198"/>
                  </a:lnTo>
                  <a:lnTo>
                    <a:pt x="1247" y="28"/>
                  </a:lnTo>
                  <a:lnTo>
                    <a:pt x="1389" y="0"/>
                  </a:lnTo>
                  <a:lnTo>
                    <a:pt x="1474" y="28"/>
                  </a:lnTo>
                  <a:lnTo>
                    <a:pt x="1502" y="85"/>
                  </a:lnTo>
                  <a:lnTo>
                    <a:pt x="1616" y="28"/>
                  </a:lnTo>
                  <a:lnTo>
                    <a:pt x="1673" y="85"/>
                  </a:lnTo>
                  <a:lnTo>
                    <a:pt x="1786" y="113"/>
                  </a:lnTo>
                  <a:lnTo>
                    <a:pt x="1786" y="198"/>
                  </a:lnTo>
                  <a:lnTo>
                    <a:pt x="1701" y="311"/>
                  </a:lnTo>
                  <a:lnTo>
                    <a:pt x="1758" y="510"/>
                  </a:lnTo>
                  <a:lnTo>
                    <a:pt x="1899" y="453"/>
                  </a:lnTo>
                  <a:lnTo>
                    <a:pt x="1814" y="567"/>
                  </a:lnTo>
                  <a:lnTo>
                    <a:pt x="1843" y="623"/>
                  </a:lnTo>
                  <a:lnTo>
                    <a:pt x="1729" y="595"/>
                  </a:lnTo>
                  <a:lnTo>
                    <a:pt x="1701" y="623"/>
                  </a:lnTo>
                  <a:lnTo>
                    <a:pt x="1786" y="680"/>
                  </a:lnTo>
                  <a:lnTo>
                    <a:pt x="1729" y="765"/>
                  </a:lnTo>
                  <a:lnTo>
                    <a:pt x="1616" y="680"/>
                  </a:lnTo>
                  <a:lnTo>
                    <a:pt x="1588" y="737"/>
                  </a:lnTo>
                  <a:lnTo>
                    <a:pt x="1531" y="793"/>
                  </a:lnTo>
                  <a:lnTo>
                    <a:pt x="1502" y="907"/>
                  </a:lnTo>
                  <a:lnTo>
                    <a:pt x="1446" y="850"/>
                  </a:lnTo>
                  <a:lnTo>
                    <a:pt x="1389" y="935"/>
                  </a:lnTo>
                  <a:lnTo>
                    <a:pt x="1417" y="963"/>
                  </a:lnTo>
                  <a:lnTo>
                    <a:pt x="1361" y="992"/>
                  </a:lnTo>
                  <a:lnTo>
                    <a:pt x="1417" y="992"/>
                  </a:lnTo>
                  <a:lnTo>
                    <a:pt x="1361" y="1190"/>
                  </a:lnTo>
                  <a:lnTo>
                    <a:pt x="1276" y="1247"/>
                  </a:lnTo>
                  <a:lnTo>
                    <a:pt x="1162" y="1247"/>
                  </a:lnTo>
                  <a:lnTo>
                    <a:pt x="1049" y="1445"/>
                  </a:lnTo>
                  <a:lnTo>
                    <a:pt x="1049" y="1644"/>
                  </a:lnTo>
                  <a:lnTo>
                    <a:pt x="1134" y="1615"/>
                  </a:lnTo>
                  <a:lnTo>
                    <a:pt x="1191" y="1615"/>
                  </a:lnTo>
                  <a:lnTo>
                    <a:pt x="1162" y="1672"/>
                  </a:lnTo>
                  <a:lnTo>
                    <a:pt x="1219" y="1701"/>
                  </a:lnTo>
                  <a:lnTo>
                    <a:pt x="1219" y="172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5065" y="1140"/>
              <a:ext cx="142" cy="142"/>
            </a:xfrm>
            <a:custGeom>
              <a:avLst/>
              <a:gdLst>
                <a:gd name="T0" fmla="*/ 57 w 142"/>
                <a:gd name="T1" fmla="*/ 0 h 142"/>
                <a:gd name="T2" fmla="*/ 0 w 142"/>
                <a:gd name="T3" fmla="*/ 57 h 142"/>
                <a:gd name="T4" fmla="*/ 29 w 142"/>
                <a:gd name="T5" fmla="*/ 142 h 142"/>
                <a:gd name="T6" fmla="*/ 85 w 142"/>
                <a:gd name="T7" fmla="*/ 142 h 142"/>
                <a:gd name="T8" fmla="*/ 142 w 142"/>
                <a:gd name="T9" fmla="*/ 85 h 142"/>
                <a:gd name="T10" fmla="*/ 142 w 142"/>
                <a:gd name="T11" fmla="*/ 29 h 142"/>
                <a:gd name="T12" fmla="*/ 85 w 142"/>
                <a:gd name="T13" fmla="*/ 57 h 142"/>
                <a:gd name="T14" fmla="*/ 85 w 142"/>
                <a:gd name="T15" fmla="*/ 0 h 142"/>
                <a:gd name="T16" fmla="*/ 57 w 142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542" y="1339"/>
              <a:ext cx="879" cy="907"/>
            </a:xfrm>
            <a:custGeom>
              <a:avLst/>
              <a:gdLst>
                <a:gd name="T0" fmla="*/ 0 w 879"/>
                <a:gd name="T1" fmla="*/ 255 h 907"/>
                <a:gd name="T2" fmla="*/ 0 w 879"/>
                <a:gd name="T3" fmla="*/ 340 h 907"/>
                <a:gd name="T4" fmla="*/ 57 w 879"/>
                <a:gd name="T5" fmla="*/ 368 h 907"/>
                <a:gd name="T6" fmla="*/ 0 w 879"/>
                <a:gd name="T7" fmla="*/ 453 h 907"/>
                <a:gd name="T8" fmla="*/ 57 w 879"/>
                <a:gd name="T9" fmla="*/ 567 h 907"/>
                <a:gd name="T10" fmla="*/ 113 w 879"/>
                <a:gd name="T11" fmla="*/ 567 h 907"/>
                <a:gd name="T12" fmla="*/ 170 w 879"/>
                <a:gd name="T13" fmla="*/ 595 h 907"/>
                <a:gd name="T14" fmla="*/ 284 w 879"/>
                <a:gd name="T15" fmla="*/ 595 h 907"/>
                <a:gd name="T16" fmla="*/ 312 w 879"/>
                <a:gd name="T17" fmla="*/ 680 h 907"/>
                <a:gd name="T18" fmla="*/ 397 w 879"/>
                <a:gd name="T19" fmla="*/ 680 h 907"/>
                <a:gd name="T20" fmla="*/ 454 w 879"/>
                <a:gd name="T21" fmla="*/ 709 h 907"/>
                <a:gd name="T22" fmla="*/ 567 w 879"/>
                <a:gd name="T23" fmla="*/ 652 h 907"/>
                <a:gd name="T24" fmla="*/ 567 w 879"/>
                <a:gd name="T25" fmla="*/ 709 h 907"/>
                <a:gd name="T26" fmla="*/ 595 w 879"/>
                <a:gd name="T27" fmla="*/ 680 h 907"/>
                <a:gd name="T28" fmla="*/ 652 w 879"/>
                <a:gd name="T29" fmla="*/ 709 h 907"/>
                <a:gd name="T30" fmla="*/ 680 w 879"/>
                <a:gd name="T31" fmla="*/ 765 h 907"/>
                <a:gd name="T32" fmla="*/ 765 w 879"/>
                <a:gd name="T33" fmla="*/ 765 h 907"/>
                <a:gd name="T34" fmla="*/ 709 w 879"/>
                <a:gd name="T35" fmla="*/ 850 h 907"/>
                <a:gd name="T36" fmla="*/ 737 w 879"/>
                <a:gd name="T37" fmla="*/ 907 h 907"/>
                <a:gd name="T38" fmla="*/ 879 w 879"/>
                <a:gd name="T39" fmla="*/ 765 h 907"/>
                <a:gd name="T40" fmla="*/ 851 w 879"/>
                <a:gd name="T41" fmla="*/ 709 h 907"/>
                <a:gd name="T42" fmla="*/ 794 w 879"/>
                <a:gd name="T43" fmla="*/ 680 h 907"/>
                <a:gd name="T44" fmla="*/ 794 w 879"/>
                <a:gd name="T45" fmla="*/ 567 h 907"/>
                <a:gd name="T46" fmla="*/ 737 w 879"/>
                <a:gd name="T47" fmla="*/ 510 h 907"/>
                <a:gd name="T48" fmla="*/ 680 w 879"/>
                <a:gd name="T49" fmla="*/ 510 h 907"/>
                <a:gd name="T50" fmla="*/ 680 w 879"/>
                <a:gd name="T51" fmla="*/ 397 h 907"/>
                <a:gd name="T52" fmla="*/ 652 w 879"/>
                <a:gd name="T53" fmla="*/ 170 h 907"/>
                <a:gd name="T54" fmla="*/ 567 w 879"/>
                <a:gd name="T55" fmla="*/ 142 h 907"/>
                <a:gd name="T56" fmla="*/ 510 w 879"/>
                <a:gd name="T57" fmla="*/ 170 h 907"/>
                <a:gd name="T58" fmla="*/ 425 w 879"/>
                <a:gd name="T59" fmla="*/ 56 h 907"/>
                <a:gd name="T60" fmla="*/ 255 w 879"/>
                <a:gd name="T61" fmla="*/ 0 h 907"/>
                <a:gd name="T62" fmla="*/ 199 w 879"/>
                <a:gd name="T63" fmla="*/ 142 h 907"/>
                <a:gd name="T64" fmla="*/ 113 w 879"/>
                <a:gd name="T65" fmla="*/ 255 h 907"/>
                <a:gd name="T66" fmla="*/ 85 w 879"/>
                <a:gd name="T67" fmla="*/ 227 h 907"/>
                <a:gd name="T68" fmla="*/ 0 w 879"/>
                <a:gd name="T69" fmla="*/ 255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9" h="907">
                  <a:moveTo>
                    <a:pt x="0" y="255"/>
                  </a:moveTo>
                  <a:lnTo>
                    <a:pt x="0" y="340"/>
                  </a:lnTo>
                  <a:lnTo>
                    <a:pt x="57" y="368"/>
                  </a:lnTo>
                  <a:lnTo>
                    <a:pt x="0" y="453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70" y="595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397" y="680"/>
                  </a:lnTo>
                  <a:lnTo>
                    <a:pt x="454" y="709"/>
                  </a:lnTo>
                  <a:lnTo>
                    <a:pt x="567" y="652"/>
                  </a:lnTo>
                  <a:lnTo>
                    <a:pt x="567" y="709"/>
                  </a:lnTo>
                  <a:lnTo>
                    <a:pt x="595" y="680"/>
                  </a:lnTo>
                  <a:lnTo>
                    <a:pt x="652" y="709"/>
                  </a:lnTo>
                  <a:lnTo>
                    <a:pt x="680" y="765"/>
                  </a:lnTo>
                  <a:lnTo>
                    <a:pt x="765" y="765"/>
                  </a:lnTo>
                  <a:lnTo>
                    <a:pt x="709" y="850"/>
                  </a:lnTo>
                  <a:lnTo>
                    <a:pt x="737" y="907"/>
                  </a:lnTo>
                  <a:lnTo>
                    <a:pt x="879" y="765"/>
                  </a:lnTo>
                  <a:lnTo>
                    <a:pt x="851" y="709"/>
                  </a:lnTo>
                  <a:lnTo>
                    <a:pt x="794" y="680"/>
                  </a:lnTo>
                  <a:lnTo>
                    <a:pt x="794" y="567"/>
                  </a:lnTo>
                  <a:lnTo>
                    <a:pt x="737" y="510"/>
                  </a:lnTo>
                  <a:lnTo>
                    <a:pt x="680" y="510"/>
                  </a:lnTo>
                  <a:lnTo>
                    <a:pt x="680" y="397"/>
                  </a:lnTo>
                  <a:lnTo>
                    <a:pt x="652" y="170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25" y="56"/>
                  </a:lnTo>
                  <a:lnTo>
                    <a:pt x="255" y="0"/>
                  </a:lnTo>
                  <a:lnTo>
                    <a:pt x="199" y="142"/>
                  </a:lnTo>
                  <a:lnTo>
                    <a:pt x="113" y="255"/>
                  </a:lnTo>
                  <a:lnTo>
                    <a:pt x="85" y="227"/>
                  </a:lnTo>
                  <a:lnTo>
                    <a:pt x="0" y="25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8" name="Freeform 288"/>
            <p:cNvSpPr>
              <a:spLocks/>
            </p:cNvSpPr>
            <p:nvPr/>
          </p:nvSpPr>
          <p:spPr bwMode="auto">
            <a:xfrm>
              <a:off x="2967" y="347"/>
              <a:ext cx="879" cy="1417"/>
            </a:xfrm>
            <a:custGeom>
              <a:avLst/>
              <a:gdLst>
                <a:gd name="T0" fmla="*/ 0 w 879"/>
                <a:gd name="T1" fmla="*/ 1048 h 1417"/>
                <a:gd name="T2" fmla="*/ 85 w 879"/>
                <a:gd name="T3" fmla="*/ 1162 h 1417"/>
                <a:gd name="T4" fmla="*/ 142 w 879"/>
                <a:gd name="T5" fmla="*/ 1134 h 1417"/>
                <a:gd name="T6" fmla="*/ 227 w 879"/>
                <a:gd name="T7" fmla="*/ 1162 h 1417"/>
                <a:gd name="T8" fmla="*/ 255 w 879"/>
                <a:gd name="T9" fmla="*/ 1389 h 1417"/>
                <a:gd name="T10" fmla="*/ 340 w 879"/>
                <a:gd name="T11" fmla="*/ 1389 h 1417"/>
                <a:gd name="T12" fmla="*/ 369 w 879"/>
                <a:gd name="T13" fmla="*/ 1332 h 1417"/>
                <a:gd name="T14" fmla="*/ 426 w 879"/>
                <a:gd name="T15" fmla="*/ 1389 h 1417"/>
                <a:gd name="T16" fmla="*/ 482 w 879"/>
                <a:gd name="T17" fmla="*/ 1360 h 1417"/>
                <a:gd name="T18" fmla="*/ 539 w 879"/>
                <a:gd name="T19" fmla="*/ 1417 h 1417"/>
                <a:gd name="T20" fmla="*/ 596 w 879"/>
                <a:gd name="T21" fmla="*/ 1275 h 1417"/>
                <a:gd name="T22" fmla="*/ 624 w 879"/>
                <a:gd name="T23" fmla="*/ 1077 h 1417"/>
                <a:gd name="T24" fmla="*/ 539 w 879"/>
                <a:gd name="T25" fmla="*/ 1048 h 1417"/>
                <a:gd name="T26" fmla="*/ 567 w 879"/>
                <a:gd name="T27" fmla="*/ 822 h 1417"/>
                <a:gd name="T28" fmla="*/ 624 w 879"/>
                <a:gd name="T29" fmla="*/ 708 h 1417"/>
                <a:gd name="T30" fmla="*/ 737 w 879"/>
                <a:gd name="T31" fmla="*/ 680 h 1417"/>
                <a:gd name="T32" fmla="*/ 766 w 879"/>
                <a:gd name="T33" fmla="*/ 510 h 1417"/>
                <a:gd name="T34" fmla="*/ 794 w 879"/>
                <a:gd name="T35" fmla="*/ 481 h 1417"/>
                <a:gd name="T36" fmla="*/ 737 w 879"/>
                <a:gd name="T37" fmla="*/ 368 h 1417"/>
                <a:gd name="T38" fmla="*/ 766 w 879"/>
                <a:gd name="T39" fmla="*/ 311 h 1417"/>
                <a:gd name="T40" fmla="*/ 851 w 879"/>
                <a:gd name="T41" fmla="*/ 311 h 1417"/>
                <a:gd name="T42" fmla="*/ 879 w 879"/>
                <a:gd name="T43" fmla="*/ 198 h 1417"/>
                <a:gd name="T44" fmla="*/ 766 w 879"/>
                <a:gd name="T45" fmla="*/ 113 h 1417"/>
                <a:gd name="T46" fmla="*/ 709 w 879"/>
                <a:gd name="T47" fmla="*/ 0 h 1417"/>
                <a:gd name="T48" fmla="*/ 624 w 879"/>
                <a:gd name="T49" fmla="*/ 56 h 1417"/>
                <a:gd name="T50" fmla="*/ 539 w 879"/>
                <a:gd name="T51" fmla="*/ 28 h 1417"/>
                <a:gd name="T52" fmla="*/ 511 w 879"/>
                <a:gd name="T53" fmla="*/ 85 h 1417"/>
                <a:gd name="T54" fmla="*/ 482 w 879"/>
                <a:gd name="T55" fmla="*/ 113 h 1417"/>
                <a:gd name="T56" fmla="*/ 397 w 879"/>
                <a:gd name="T57" fmla="*/ 396 h 1417"/>
                <a:gd name="T58" fmla="*/ 397 w 879"/>
                <a:gd name="T59" fmla="*/ 481 h 1417"/>
                <a:gd name="T60" fmla="*/ 227 w 879"/>
                <a:gd name="T61" fmla="*/ 623 h 1417"/>
                <a:gd name="T62" fmla="*/ 227 w 879"/>
                <a:gd name="T63" fmla="*/ 680 h 1417"/>
                <a:gd name="T64" fmla="*/ 114 w 879"/>
                <a:gd name="T65" fmla="*/ 708 h 1417"/>
                <a:gd name="T66" fmla="*/ 57 w 879"/>
                <a:gd name="T67" fmla="*/ 652 h 1417"/>
                <a:gd name="T68" fmla="*/ 57 w 879"/>
                <a:gd name="T69" fmla="*/ 737 h 1417"/>
                <a:gd name="T70" fmla="*/ 85 w 879"/>
                <a:gd name="T71" fmla="*/ 793 h 1417"/>
                <a:gd name="T72" fmla="*/ 0 w 879"/>
                <a:gd name="T73" fmla="*/ 1048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79" h="1417">
                  <a:moveTo>
                    <a:pt x="0" y="1048"/>
                  </a:moveTo>
                  <a:lnTo>
                    <a:pt x="85" y="1162"/>
                  </a:lnTo>
                  <a:lnTo>
                    <a:pt x="142" y="1134"/>
                  </a:lnTo>
                  <a:lnTo>
                    <a:pt x="227" y="1162"/>
                  </a:lnTo>
                  <a:lnTo>
                    <a:pt x="255" y="1389"/>
                  </a:lnTo>
                  <a:lnTo>
                    <a:pt x="340" y="1389"/>
                  </a:lnTo>
                  <a:lnTo>
                    <a:pt x="369" y="1332"/>
                  </a:lnTo>
                  <a:lnTo>
                    <a:pt x="426" y="1389"/>
                  </a:lnTo>
                  <a:lnTo>
                    <a:pt x="482" y="1360"/>
                  </a:lnTo>
                  <a:lnTo>
                    <a:pt x="539" y="1417"/>
                  </a:lnTo>
                  <a:lnTo>
                    <a:pt x="596" y="1275"/>
                  </a:lnTo>
                  <a:lnTo>
                    <a:pt x="624" y="1077"/>
                  </a:lnTo>
                  <a:lnTo>
                    <a:pt x="539" y="1048"/>
                  </a:lnTo>
                  <a:lnTo>
                    <a:pt x="567" y="822"/>
                  </a:lnTo>
                  <a:lnTo>
                    <a:pt x="624" y="708"/>
                  </a:lnTo>
                  <a:lnTo>
                    <a:pt x="737" y="680"/>
                  </a:lnTo>
                  <a:lnTo>
                    <a:pt x="766" y="510"/>
                  </a:lnTo>
                  <a:lnTo>
                    <a:pt x="794" y="481"/>
                  </a:lnTo>
                  <a:lnTo>
                    <a:pt x="737" y="368"/>
                  </a:lnTo>
                  <a:lnTo>
                    <a:pt x="766" y="311"/>
                  </a:lnTo>
                  <a:lnTo>
                    <a:pt x="851" y="311"/>
                  </a:lnTo>
                  <a:lnTo>
                    <a:pt x="879" y="198"/>
                  </a:lnTo>
                  <a:lnTo>
                    <a:pt x="766" y="113"/>
                  </a:lnTo>
                  <a:lnTo>
                    <a:pt x="709" y="0"/>
                  </a:lnTo>
                  <a:lnTo>
                    <a:pt x="624" y="56"/>
                  </a:lnTo>
                  <a:lnTo>
                    <a:pt x="539" y="28"/>
                  </a:lnTo>
                  <a:lnTo>
                    <a:pt x="511" y="85"/>
                  </a:lnTo>
                  <a:lnTo>
                    <a:pt x="482" y="113"/>
                  </a:lnTo>
                  <a:lnTo>
                    <a:pt x="397" y="396"/>
                  </a:lnTo>
                  <a:lnTo>
                    <a:pt x="397" y="481"/>
                  </a:lnTo>
                  <a:lnTo>
                    <a:pt x="227" y="623"/>
                  </a:lnTo>
                  <a:lnTo>
                    <a:pt x="227" y="680"/>
                  </a:lnTo>
                  <a:lnTo>
                    <a:pt x="114" y="708"/>
                  </a:lnTo>
                  <a:lnTo>
                    <a:pt x="57" y="652"/>
                  </a:lnTo>
                  <a:lnTo>
                    <a:pt x="57" y="737"/>
                  </a:lnTo>
                  <a:lnTo>
                    <a:pt x="85" y="793"/>
                  </a:lnTo>
                  <a:lnTo>
                    <a:pt x="0" y="104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9" name="Freeform 289"/>
            <p:cNvSpPr>
              <a:spLocks/>
            </p:cNvSpPr>
            <p:nvPr/>
          </p:nvSpPr>
          <p:spPr bwMode="auto">
            <a:xfrm>
              <a:off x="2627" y="375"/>
              <a:ext cx="822" cy="1020"/>
            </a:xfrm>
            <a:custGeom>
              <a:avLst/>
              <a:gdLst>
                <a:gd name="T0" fmla="*/ 170 w 822"/>
                <a:gd name="T1" fmla="*/ 964 h 1020"/>
                <a:gd name="T2" fmla="*/ 170 w 822"/>
                <a:gd name="T3" fmla="*/ 822 h 1020"/>
                <a:gd name="T4" fmla="*/ 85 w 822"/>
                <a:gd name="T5" fmla="*/ 794 h 1020"/>
                <a:gd name="T6" fmla="*/ 57 w 822"/>
                <a:gd name="T7" fmla="*/ 794 h 1020"/>
                <a:gd name="T8" fmla="*/ 0 w 822"/>
                <a:gd name="T9" fmla="*/ 737 h 1020"/>
                <a:gd name="T10" fmla="*/ 57 w 822"/>
                <a:gd name="T11" fmla="*/ 709 h 1020"/>
                <a:gd name="T12" fmla="*/ 0 w 822"/>
                <a:gd name="T13" fmla="*/ 624 h 1020"/>
                <a:gd name="T14" fmla="*/ 114 w 822"/>
                <a:gd name="T15" fmla="*/ 539 h 1020"/>
                <a:gd name="T16" fmla="*/ 114 w 822"/>
                <a:gd name="T17" fmla="*/ 482 h 1020"/>
                <a:gd name="T18" fmla="*/ 28 w 822"/>
                <a:gd name="T19" fmla="*/ 425 h 1020"/>
                <a:gd name="T20" fmla="*/ 28 w 822"/>
                <a:gd name="T21" fmla="*/ 368 h 1020"/>
                <a:gd name="T22" fmla="*/ 85 w 822"/>
                <a:gd name="T23" fmla="*/ 312 h 1020"/>
                <a:gd name="T24" fmla="*/ 28 w 822"/>
                <a:gd name="T25" fmla="*/ 255 h 1020"/>
                <a:gd name="T26" fmla="*/ 170 w 822"/>
                <a:gd name="T27" fmla="*/ 0 h 1020"/>
                <a:gd name="T28" fmla="*/ 312 w 822"/>
                <a:gd name="T29" fmla="*/ 0 h 1020"/>
                <a:gd name="T30" fmla="*/ 454 w 822"/>
                <a:gd name="T31" fmla="*/ 0 h 1020"/>
                <a:gd name="T32" fmla="*/ 510 w 822"/>
                <a:gd name="T33" fmla="*/ 28 h 1020"/>
                <a:gd name="T34" fmla="*/ 510 w 822"/>
                <a:gd name="T35" fmla="*/ 113 h 1020"/>
                <a:gd name="T36" fmla="*/ 567 w 822"/>
                <a:gd name="T37" fmla="*/ 142 h 1020"/>
                <a:gd name="T38" fmla="*/ 822 w 822"/>
                <a:gd name="T39" fmla="*/ 85 h 1020"/>
                <a:gd name="T40" fmla="*/ 737 w 822"/>
                <a:gd name="T41" fmla="*/ 368 h 1020"/>
                <a:gd name="T42" fmla="*/ 737 w 822"/>
                <a:gd name="T43" fmla="*/ 453 h 1020"/>
                <a:gd name="T44" fmla="*/ 567 w 822"/>
                <a:gd name="T45" fmla="*/ 595 h 1020"/>
                <a:gd name="T46" fmla="*/ 567 w 822"/>
                <a:gd name="T47" fmla="*/ 652 h 1020"/>
                <a:gd name="T48" fmla="*/ 454 w 822"/>
                <a:gd name="T49" fmla="*/ 680 h 1020"/>
                <a:gd name="T50" fmla="*/ 397 w 822"/>
                <a:gd name="T51" fmla="*/ 624 h 1020"/>
                <a:gd name="T52" fmla="*/ 397 w 822"/>
                <a:gd name="T53" fmla="*/ 709 h 1020"/>
                <a:gd name="T54" fmla="*/ 425 w 822"/>
                <a:gd name="T55" fmla="*/ 765 h 1020"/>
                <a:gd name="T56" fmla="*/ 340 w 822"/>
                <a:gd name="T57" fmla="*/ 1020 h 1020"/>
                <a:gd name="T58" fmla="*/ 170 w 822"/>
                <a:gd name="T59" fmla="*/ 964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22" h="1020">
                  <a:moveTo>
                    <a:pt x="170" y="964"/>
                  </a:moveTo>
                  <a:lnTo>
                    <a:pt x="170" y="822"/>
                  </a:lnTo>
                  <a:lnTo>
                    <a:pt x="85" y="794"/>
                  </a:lnTo>
                  <a:lnTo>
                    <a:pt x="57" y="794"/>
                  </a:lnTo>
                  <a:lnTo>
                    <a:pt x="0" y="737"/>
                  </a:lnTo>
                  <a:lnTo>
                    <a:pt x="57" y="709"/>
                  </a:lnTo>
                  <a:lnTo>
                    <a:pt x="0" y="624"/>
                  </a:lnTo>
                  <a:lnTo>
                    <a:pt x="114" y="539"/>
                  </a:lnTo>
                  <a:lnTo>
                    <a:pt x="114" y="482"/>
                  </a:lnTo>
                  <a:lnTo>
                    <a:pt x="28" y="425"/>
                  </a:lnTo>
                  <a:lnTo>
                    <a:pt x="28" y="368"/>
                  </a:lnTo>
                  <a:lnTo>
                    <a:pt x="85" y="312"/>
                  </a:lnTo>
                  <a:lnTo>
                    <a:pt x="28" y="255"/>
                  </a:lnTo>
                  <a:lnTo>
                    <a:pt x="170" y="0"/>
                  </a:lnTo>
                  <a:lnTo>
                    <a:pt x="312" y="0"/>
                  </a:lnTo>
                  <a:lnTo>
                    <a:pt x="454" y="0"/>
                  </a:lnTo>
                  <a:lnTo>
                    <a:pt x="510" y="28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822" y="85"/>
                  </a:lnTo>
                  <a:lnTo>
                    <a:pt x="737" y="368"/>
                  </a:lnTo>
                  <a:lnTo>
                    <a:pt x="737" y="453"/>
                  </a:lnTo>
                  <a:lnTo>
                    <a:pt x="567" y="595"/>
                  </a:lnTo>
                  <a:lnTo>
                    <a:pt x="567" y="652"/>
                  </a:lnTo>
                  <a:lnTo>
                    <a:pt x="454" y="680"/>
                  </a:lnTo>
                  <a:lnTo>
                    <a:pt x="397" y="624"/>
                  </a:lnTo>
                  <a:lnTo>
                    <a:pt x="397" y="709"/>
                  </a:lnTo>
                  <a:lnTo>
                    <a:pt x="425" y="765"/>
                  </a:lnTo>
                  <a:lnTo>
                    <a:pt x="340" y="1020"/>
                  </a:lnTo>
                  <a:lnTo>
                    <a:pt x="170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0" name="Freeform 290"/>
            <p:cNvSpPr>
              <a:spLocks/>
            </p:cNvSpPr>
            <p:nvPr/>
          </p:nvSpPr>
          <p:spPr bwMode="auto">
            <a:xfrm>
              <a:off x="2088" y="800"/>
              <a:ext cx="709" cy="964"/>
            </a:xfrm>
            <a:custGeom>
              <a:avLst/>
              <a:gdLst>
                <a:gd name="T0" fmla="*/ 567 w 709"/>
                <a:gd name="T1" fmla="*/ 0 h 964"/>
                <a:gd name="T2" fmla="*/ 369 w 709"/>
                <a:gd name="T3" fmla="*/ 142 h 964"/>
                <a:gd name="T4" fmla="*/ 312 w 709"/>
                <a:gd name="T5" fmla="*/ 284 h 964"/>
                <a:gd name="T6" fmla="*/ 312 w 709"/>
                <a:gd name="T7" fmla="*/ 369 h 964"/>
                <a:gd name="T8" fmla="*/ 284 w 709"/>
                <a:gd name="T9" fmla="*/ 425 h 964"/>
                <a:gd name="T10" fmla="*/ 256 w 709"/>
                <a:gd name="T11" fmla="*/ 340 h 964"/>
                <a:gd name="T12" fmla="*/ 199 w 709"/>
                <a:gd name="T13" fmla="*/ 340 h 964"/>
                <a:gd name="T14" fmla="*/ 57 w 709"/>
                <a:gd name="T15" fmla="*/ 539 h 964"/>
                <a:gd name="T16" fmla="*/ 57 w 709"/>
                <a:gd name="T17" fmla="*/ 709 h 964"/>
                <a:gd name="T18" fmla="*/ 0 w 709"/>
                <a:gd name="T19" fmla="*/ 851 h 964"/>
                <a:gd name="T20" fmla="*/ 57 w 709"/>
                <a:gd name="T21" fmla="*/ 936 h 964"/>
                <a:gd name="T22" fmla="*/ 114 w 709"/>
                <a:gd name="T23" fmla="*/ 964 h 964"/>
                <a:gd name="T24" fmla="*/ 171 w 709"/>
                <a:gd name="T25" fmla="*/ 936 h 964"/>
                <a:gd name="T26" fmla="*/ 256 w 709"/>
                <a:gd name="T27" fmla="*/ 936 h 964"/>
                <a:gd name="T28" fmla="*/ 312 w 709"/>
                <a:gd name="T29" fmla="*/ 851 h 964"/>
                <a:gd name="T30" fmla="*/ 312 w 709"/>
                <a:gd name="T31" fmla="*/ 737 h 964"/>
                <a:gd name="T32" fmla="*/ 426 w 709"/>
                <a:gd name="T33" fmla="*/ 737 h 964"/>
                <a:gd name="T34" fmla="*/ 454 w 709"/>
                <a:gd name="T35" fmla="*/ 794 h 964"/>
                <a:gd name="T36" fmla="*/ 539 w 709"/>
                <a:gd name="T37" fmla="*/ 766 h 964"/>
                <a:gd name="T38" fmla="*/ 567 w 709"/>
                <a:gd name="T39" fmla="*/ 794 h 964"/>
                <a:gd name="T40" fmla="*/ 653 w 709"/>
                <a:gd name="T41" fmla="*/ 681 h 964"/>
                <a:gd name="T42" fmla="*/ 709 w 709"/>
                <a:gd name="T43" fmla="*/ 539 h 964"/>
                <a:gd name="T44" fmla="*/ 709 w 709"/>
                <a:gd name="T45" fmla="*/ 397 h 964"/>
                <a:gd name="T46" fmla="*/ 624 w 709"/>
                <a:gd name="T47" fmla="*/ 369 h 964"/>
                <a:gd name="T48" fmla="*/ 596 w 709"/>
                <a:gd name="T49" fmla="*/ 369 h 964"/>
                <a:gd name="T50" fmla="*/ 539 w 709"/>
                <a:gd name="T51" fmla="*/ 312 h 964"/>
                <a:gd name="T52" fmla="*/ 596 w 709"/>
                <a:gd name="T53" fmla="*/ 284 h 964"/>
                <a:gd name="T54" fmla="*/ 539 w 709"/>
                <a:gd name="T55" fmla="*/ 199 h 964"/>
                <a:gd name="T56" fmla="*/ 653 w 709"/>
                <a:gd name="T57" fmla="*/ 114 h 964"/>
                <a:gd name="T58" fmla="*/ 653 w 709"/>
                <a:gd name="T59" fmla="*/ 57 h 964"/>
                <a:gd name="T60" fmla="*/ 567 w 709"/>
                <a:gd name="T6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09" h="964">
                  <a:moveTo>
                    <a:pt x="567" y="0"/>
                  </a:moveTo>
                  <a:lnTo>
                    <a:pt x="369" y="142"/>
                  </a:lnTo>
                  <a:lnTo>
                    <a:pt x="312" y="284"/>
                  </a:lnTo>
                  <a:lnTo>
                    <a:pt x="312" y="369"/>
                  </a:lnTo>
                  <a:lnTo>
                    <a:pt x="284" y="425"/>
                  </a:lnTo>
                  <a:lnTo>
                    <a:pt x="256" y="340"/>
                  </a:lnTo>
                  <a:lnTo>
                    <a:pt x="199" y="340"/>
                  </a:lnTo>
                  <a:lnTo>
                    <a:pt x="57" y="539"/>
                  </a:lnTo>
                  <a:lnTo>
                    <a:pt x="57" y="709"/>
                  </a:lnTo>
                  <a:lnTo>
                    <a:pt x="0" y="851"/>
                  </a:lnTo>
                  <a:lnTo>
                    <a:pt x="57" y="936"/>
                  </a:lnTo>
                  <a:lnTo>
                    <a:pt x="114" y="964"/>
                  </a:lnTo>
                  <a:lnTo>
                    <a:pt x="171" y="936"/>
                  </a:lnTo>
                  <a:lnTo>
                    <a:pt x="256" y="936"/>
                  </a:lnTo>
                  <a:lnTo>
                    <a:pt x="312" y="851"/>
                  </a:lnTo>
                  <a:lnTo>
                    <a:pt x="312" y="737"/>
                  </a:lnTo>
                  <a:lnTo>
                    <a:pt x="426" y="737"/>
                  </a:lnTo>
                  <a:lnTo>
                    <a:pt x="454" y="794"/>
                  </a:lnTo>
                  <a:lnTo>
                    <a:pt x="539" y="766"/>
                  </a:lnTo>
                  <a:lnTo>
                    <a:pt x="567" y="794"/>
                  </a:lnTo>
                  <a:lnTo>
                    <a:pt x="653" y="681"/>
                  </a:lnTo>
                  <a:lnTo>
                    <a:pt x="709" y="539"/>
                  </a:lnTo>
                  <a:lnTo>
                    <a:pt x="709" y="397"/>
                  </a:lnTo>
                  <a:lnTo>
                    <a:pt x="624" y="369"/>
                  </a:lnTo>
                  <a:lnTo>
                    <a:pt x="596" y="369"/>
                  </a:lnTo>
                  <a:lnTo>
                    <a:pt x="539" y="312"/>
                  </a:lnTo>
                  <a:lnTo>
                    <a:pt x="596" y="284"/>
                  </a:lnTo>
                  <a:lnTo>
                    <a:pt x="539" y="199"/>
                  </a:lnTo>
                  <a:lnTo>
                    <a:pt x="653" y="114"/>
                  </a:lnTo>
                  <a:lnTo>
                    <a:pt x="653" y="57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05FA5301-0605-4AD9-AA8D-B6D4F16336A5}"/>
              </a:ext>
            </a:extLst>
          </p:cNvPr>
          <p:cNvSpPr txBox="1"/>
          <p:nvPr/>
        </p:nvSpPr>
        <p:spPr>
          <a:xfrm>
            <a:off x="103226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宮崎県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03AE5F6D-D38A-4694-ACDC-A9BB74D1E9C6}"/>
              </a:ext>
            </a:extLst>
          </p:cNvPr>
          <p:cNvSpPr txBox="1"/>
          <p:nvPr/>
        </p:nvSpPr>
        <p:spPr>
          <a:xfrm>
            <a:off x="67948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75" name="直線コネクタ 74">
            <a:extLst>
              <a:ext uri="{FF2B5EF4-FFF2-40B4-BE49-F238E27FC236}">
                <a16:creationId xmlns:a16="http://schemas.microsoft.com/office/drawing/2014/main" id="{5B3A3E56-E5BE-4C2B-B766-02514D29E69A}"/>
              </a:ext>
            </a:extLst>
          </p:cNvPr>
          <p:cNvCxnSpPr/>
          <p:nvPr/>
        </p:nvCxnSpPr>
        <p:spPr>
          <a:xfrm>
            <a:off x="94837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962B0290-1C04-48CE-BFC1-4C8F66CC4C54}"/>
              </a:ext>
            </a:extLst>
          </p:cNvPr>
          <p:cNvGrpSpPr/>
          <p:nvPr/>
        </p:nvGrpSpPr>
        <p:grpSpPr>
          <a:xfrm>
            <a:off x="1678347" y="5521568"/>
            <a:ext cx="720000" cy="430244"/>
            <a:chOff x="6555416" y="4900731"/>
            <a:chExt cx="720000" cy="378515"/>
          </a:xfrm>
        </p:grpSpPr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F1E3585B-E6EF-4BA6-8211-E06E517EFB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小林市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1688EE0F-007C-486A-89EC-3454D4460A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6DD6710E-7821-4FBD-8159-61B9E5B8F7B1}"/>
              </a:ext>
            </a:extLst>
          </p:cNvPr>
          <p:cNvGrpSpPr/>
          <p:nvPr/>
        </p:nvGrpSpPr>
        <p:grpSpPr>
          <a:xfrm>
            <a:off x="3465601" y="6448364"/>
            <a:ext cx="720000" cy="430244"/>
            <a:chOff x="6555416" y="4900731"/>
            <a:chExt cx="720000" cy="378515"/>
          </a:xfrm>
        </p:grpSpPr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ACE4B447-DAD7-455E-BA56-DE582073BD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宮崎市</a:t>
              </a:r>
            </a:p>
          </p:txBody>
        </p: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874547CE-1E65-45CC-9C67-C20786DFB1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62EDAFB-84D0-4D67-9287-D718DBF4FB11}"/>
              </a:ext>
            </a:extLst>
          </p:cNvPr>
          <p:cNvGrpSpPr/>
          <p:nvPr/>
        </p:nvGrpSpPr>
        <p:grpSpPr>
          <a:xfrm>
            <a:off x="3307105" y="7704140"/>
            <a:ext cx="720000" cy="430244"/>
            <a:chOff x="6555416" y="4900731"/>
            <a:chExt cx="720000" cy="378515"/>
          </a:xfrm>
        </p:grpSpPr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265A7CB1-8C7F-4CBF-924E-42A10FF4C0B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日南市</a:t>
              </a: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FEC27638-6EF1-44B2-B92B-EDC4061C0C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A38B094D-7220-49D0-9984-AC09B4E7000D}"/>
              </a:ext>
            </a:extLst>
          </p:cNvPr>
          <p:cNvGrpSpPr/>
          <p:nvPr/>
        </p:nvGrpSpPr>
        <p:grpSpPr>
          <a:xfrm>
            <a:off x="2916961" y="8898956"/>
            <a:ext cx="720000" cy="430244"/>
            <a:chOff x="6555416" y="4900731"/>
            <a:chExt cx="720000" cy="378515"/>
          </a:xfrm>
        </p:grpSpPr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A3B324BA-F4EF-47DD-B3D6-AE41AE8364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串間市</a:t>
              </a:r>
            </a:p>
          </p:txBody>
        </p:sp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A268E710-A5AC-4AFF-B103-8CEB4E35D4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37932432-8CAC-4063-B5DD-7EDE17CEC95F}"/>
              </a:ext>
            </a:extLst>
          </p:cNvPr>
          <p:cNvGrpSpPr/>
          <p:nvPr/>
        </p:nvGrpSpPr>
        <p:grpSpPr>
          <a:xfrm>
            <a:off x="881288" y="5521568"/>
            <a:ext cx="720000" cy="430244"/>
            <a:chOff x="6555416" y="4900731"/>
            <a:chExt cx="720000" cy="378515"/>
          </a:xfrm>
        </p:grpSpPr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C74E4D4C-0CD9-4D81-AD62-6B196F9924C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えびの市</a:t>
              </a:r>
            </a:p>
          </p:txBody>
        </p:sp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34ADD9FD-5205-471C-BAE4-04F55524ED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E52B5520-D38E-4769-9661-30B8AE9274AA}"/>
              </a:ext>
            </a:extLst>
          </p:cNvPr>
          <p:cNvGrpSpPr/>
          <p:nvPr/>
        </p:nvGrpSpPr>
        <p:grpSpPr>
          <a:xfrm>
            <a:off x="2343726" y="3144128"/>
            <a:ext cx="720000" cy="430244"/>
            <a:chOff x="6555416" y="4900731"/>
            <a:chExt cx="720000" cy="378515"/>
          </a:xfrm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72048DDB-7113-4891-BC4E-E5E902089B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椎葉村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13F546D6-FD0B-4635-9D36-59AE5A8E3BC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E67413F5-2D66-4927-8AF9-2E2370DDB995}"/>
              </a:ext>
            </a:extLst>
          </p:cNvPr>
          <p:cNvGrpSpPr/>
          <p:nvPr/>
        </p:nvGrpSpPr>
        <p:grpSpPr>
          <a:xfrm>
            <a:off x="4708974" y="2022464"/>
            <a:ext cx="720000" cy="430244"/>
            <a:chOff x="6555416" y="4900731"/>
            <a:chExt cx="720000" cy="378515"/>
          </a:xfrm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89FE205C-E092-4346-9D04-AB2964935B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延岡市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32236C47-3B21-45C5-9D2C-27CB728E1C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F0FE0C19-DB06-4C6A-8910-2ACB5407D21E}"/>
              </a:ext>
            </a:extLst>
          </p:cNvPr>
          <p:cNvGrpSpPr/>
          <p:nvPr/>
        </p:nvGrpSpPr>
        <p:grpSpPr>
          <a:xfrm>
            <a:off x="3002094" y="1534784"/>
            <a:ext cx="720000" cy="430244"/>
            <a:chOff x="6555416" y="4900731"/>
            <a:chExt cx="720000" cy="378515"/>
          </a:xfrm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C1838462-DFBF-4FAF-AD87-CBFB3E26C2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高千穂町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1216D369-777C-44F0-A095-33D2F69D87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3534ABF7-56D9-486B-A574-83627D906719}"/>
              </a:ext>
            </a:extLst>
          </p:cNvPr>
          <p:cNvGrpSpPr/>
          <p:nvPr/>
        </p:nvGrpSpPr>
        <p:grpSpPr>
          <a:xfrm>
            <a:off x="3770190" y="1534784"/>
            <a:ext cx="720000" cy="430244"/>
            <a:chOff x="6555416" y="4900731"/>
            <a:chExt cx="720000" cy="378515"/>
          </a:xfrm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D9483D91-AFE1-4959-B16F-BE9C6319982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日之影町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3CF2C281-8BA2-472C-B262-FB0364E774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6E2C9DD0-E185-4D5E-AC11-637A9F9C74D3}"/>
              </a:ext>
            </a:extLst>
          </p:cNvPr>
          <p:cNvGrpSpPr/>
          <p:nvPr/>
        </p:nvGrpSpPr>
        <p:grpSpPr>
          <a:xfrm>
            <a:off x="2477838" y="2180960"/>
            <a:ext cx="720000" cy="430244"/>
            <a:chOff x="6555416" y="4900731"/>
            <a:chExt cx="720000" cy="378515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8BD556E7-C8BD-4EAD-8F01-75A8985563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五ヶ瀬町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5540F324-6ECB-4FB4-BB28-7895DB7432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8EE3F099-14A8-4B3C-B505-162A885574A0}"/>
              </a:ext>
            </a:extLst>
          </p:cNvPr>
          <p:cNvGrpSpPr/>
          <p:nvPr/>
        </p:nvGrpSpPr>
        <p:grpSpPr>
          <a:xfrm>
            <a:off x="3245934" y="2413362"/>
            <a:ext cx="720000" cy="430244"/>
            <a:chOff x="6555416" y="4900731"/>
            <a:chExt cx="720000" cy="378515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3E06078E-FFBB-49AA-9C3B-4E522FCB2E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諸塚村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AC8754EC-40EB-4D7A-BE3B-99CAFBA043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A3513758-8904-4AC1-B35A-FC7893EE9D0C}"/>
              </a:ext>
            </a:extLst>
          </p:cNvPr>
          <p:cNvGrpSpPr/>
          <p:nvPr/>
        </p:nvGrpSpPr>
        <p:grpSpPr>
          <a:xfrm>
            <a:off x="3453198" y="3131936"/>
            <a:ext cx="720000" cy="430244"/>
            <a:chOff x="6555416" y="4900731"/>
            <a:chExt cx="720000" cy="378515"/>
          </a:xfrm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22F689D0-A95E-40E9-A18D-BD2391422F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美郷町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6D4EC4F2-88C3-4AF3-B389-B8FB632D66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3CBD03A3-6659-4A66-9745-772361AB99B9}"/>
              </a:ext>
            </a:extLst>
          </p:cNvPr>
          <p:cNvGrpSpPr/>
          <p:nvPr/>
        </p:nvGrpSpPr>
        <p:grpSpPr>
          <a:xfrm>
            <a:off x="4635822" y="2924672"/>
            <a:ext cx="720000" cy="430244"/>
            <a:chOff x="6555416" y="4900731"/>
            <a:chExt cx="720000" cy="378515"/>
          </a:xfrm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361E6200-A928-4D17-B511-20F00B8E5E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門川町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3750ACE9-01AC-4A70-A163-CD8148BEA1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B9504D8B-CE37-403A-9E15-246C3DEDCB08}"/>
              </a:ext>
            </a:extLst>
          </p:cNvPr>
          <p:cNvGrpSpPr/>
          <p:nvPr/>
        </p:nvGrpSpPr>
        <p:grpSpPr>
          <a:xfrm>
            <a:off x="4404174" y="3448928"/>
            <a:ext cx="720000" cy="430244"/>
            <a:chOff x="6555416" y="4900731"/>
            <a:chExt cx="720000" cy="378515"/>
          </a:xfrm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375B218E-C80C-44AB-B2C7-DE56D2B794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日向市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024551BD-90CE-45D3-A4C5-5C9868E44E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3CF83271-569E-4CBC-8825-3A5431A3EEDB}"/>
              </a:ext>
            </a:extLst>
          </p:cNvPr>
          <p:cNvGrpSpPr/>
          <p:nvPr/>
        </p:nvGrpSpPr>
        <p:grpSpPr>
          <a:xfrm>
            <a:off x="4196910" y="3924416"/>
            <a:ext cx="720000" cy="430244"/>
            <a:chOff x="6555416" y="4900731"/>
            <a:chExt cx="720000" cy="378515"/>
          </a:xfrm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2ED36E56-9249-4560-80C1-6247E667B2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都農町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59DBC656-C8B1-4827-AEFC-B76D92B748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A8D3FE83-5F80-4003-9484-EE0A6FC1B2B0}"/>
              </a:ext>
            </a:extLst>
          </p:cNvPr>
          <p:cNvGrpSpPr/>
          <p:nvPr/>
        </p:nvGrpSpPr>
        <p:grpSpPr>
          <a:xfrm>
            <a:off x="4196910" y="4399904"/>
            <a:ext cx="720000" cy="430244"/>
            <a:chOff x="6555416" y="4900731"/>
            <a:chExt cx="720000" cy="378515"/>
          </a:xfrm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C6A4B5E7-4D7A-4BE2-9B4D-444B51993B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川南町</a:t>
              </a: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0048B645-ED16-4FD4-9FC9-485DD8F6F2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109ACB29-D3AE-4D51-A2C0-07A4CF95739C}"/>
              </a:ext>
            </a:extLst>
          </p:cNvPr>
          <p:cNvGrpSpPr/>
          <p:nvPr/>
        </p:nvGrpSpPr>
        <p:grpSpPr>
          <a:xfrm>
            <a:off x="3416622" y="4399904"/>
            <a:ext cx="720000" cy="430244"/>
            <a:chOff x="6555416" y="4900731"/>
            <a:chExt cx="720000" cy="378515"/>
          </a:xfrm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884374CE-372A-46F6-953C-1DE5A39DD2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木城町</a:t>
              </a: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915CD018-1341-4A86-841A-B2B63AC3D90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8" name="グループ化 247">
            <a:extLst>
              <a:ext uri="{FF2B5EF4-FFF2-40B4-BE49-F238E27FC236}">
                <a16:creationId xmlns:a16="http://schemas.microsoft.com/office/drawing/2014/main" id="{F07EF74C-6CF2-4CFE-9901-09470CE6BBF9}"/>
              </a:ext>
            </a:extLst>
          </p:cNvPr>
          <p:cNvGrpSpPr/>
          <p:nvPr/>
        </p:nvGrpSpPr>
        <p:grpSpPr>
          <a:xfrm>
            <a:off x="2307150" y="4399904"/>
            <a:ext cx="720000" cy="430244"/>
            <a:chOff x="6555416" y="4900731"/>
            <a:chExt cx="720000" cy="378515"/>
          </a:xfrm>
        </p:grpSpPr>
        <p:sp>
          <p:nvSpPr>
            <p:cNvPr id="249" name="四角形: 上の 2 つの角を丸める 248">
              <a:extLst>
                <a:ext uri="{FF2B5EF4-FFF2-40B4-BE49-F238E27FC236}">
                  <a16:creationId xmlns:a16="http://schemas.microsoft.com/office/drawing/2014/main" id="{995A6FE1-CE62-4A2A-90CE-1ECA4F3A3F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西米良村</a:t>
              </a:r>
            </a:p>
          </p:txBody>
        </p:sp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1A4C1424-CC75-4A4A-92CD-AE82468DBF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0" name="グループ化 279">
            <a:extLst>
              <a:ext uri="{FF2B5EF4-FFF2-40B4-BE49-F238E27FC236}">
                <a16:creationId xmlns:a16="http://schemas.microsoft.com/office/drawing/2014/main" id="{60E5AD09-11B5-4D9C-8CC5-E2F3F15AA666}"/>
              </a:ext>
            </a:extLst>
          </p:cNvPr>
          <p:cNvGrpSpPr/>
          <p:nvPr/>
        </p:nvGrpSpPr>
        <p:grpSpPr>
          <a:xfrm>
            <a:off x="3270318" y="4972928"/>
            <a:ext cx="720000" cy="430244"/>
            <a:chOff x="6555416" y="4900731"/>
            <a:chExt cx="720000" cy="378515"/>
          </a:xfrm>
        </p:grpSpPr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D7AE80A0-D476-4F02-9619-1B0E823F27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西都市</a:t>
              </a:r>
            </a:p>
          </p:txBody>
        </p:sp>
        <p:sp>
          <p:nvSpPr>
            <p:cNvPr id="282" name="四角形: 上の 2 つの角を丸める 281">
              <a:extLst>
                <a:ext uri="{FF2B5EF4-FFF2-40B4-BE49-F238E27FC236}">
                  <a16:creationId xmlns:a16="http://schemas.microsoft.com/office/drawing/2014/main" id="{FA1BF312-F6C8-4EFE-A692-6F4D8032C7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3" name="グループ化 282">
            <a:extLst>
              <a:ext uri="{FF2B5EF4-FFF2-40B4-BE49-F238E27FC236}">
                <a16:creationId xmlns:a16="http://schemas.microsoft.com/office/drawing/2014/main" id="{E907EE7A-76F5-403E-9FBD-460ED46F1F81}"/>
              </a:ext>
            </a:extLst>
          </p:cNvPr>
          <p:cNvGrpSpPr/>
          <p:nvPr/>
        </p:nvGrpSpPr>
        <p:grpSpPr>
          <a:xfrm>
            <a:off x="4050606" y="4972928"/>
            <a:ext cx="720000" cy="430244"/>
            <a:chOff x="6555416" y="4900731"/>
            <a:chExt cx="720000" cy="378515"/>
          </a:xfrm>
        </p:grpSpPr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FA2E5D29-5FF7-4AA1-9D7A-398F149DDE6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高鍋町</a:t>
              </a:r>
            </a:p>
          </p:txBody>
        </p:sp>
        <p:sp>
          <p:nvSpPr>
            <p:cNvPr id="285" name="四角形: 上の 2 つの角を丸める 284">
              <a:extLst>
                <a:ext uri="{FF2B5EF4-FFF2-40B4-BE49-F238E27FC236}">
                  <a16:creationId xmlns:a16="http://schemas.microsoft.com/office/drawing/2014/main" id="{737F08BB-7F59-4A53-9CE8-B6203D3334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6" name="グループ化 285">
            <a:extLst>
              <a:ext uri="{FF2B5EF4-FFF2-40B4-BE49-F238E27FC236}">
                <a16:creationId xmlns:a16="http://schemas.microsoft.com/office/drawing/2014/main" id="{3CFD1C47-8D3A-49FB-B2E5-B2D3DADCBB7B}"/>
              </a:ext>
            </a:extLst>
          </p:cNvPr>
          <p:cNvGrpSpPr/>
          <p:nvPr/>
        </p:nvGrpSpPr>
        <p:grpSpPr>
          <a:xfrm>
            <a:off x="4080674" y="5525228"/>
            <a:ext cx="720000" cy="430244"/>
            <a:chOff x="6555416" y="4900731"/>
            <a:chExt cx="720000" cy="378515"/>
          </a:xfrm>
        </p:grpSpPr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7D3BB638-F738-4435-8733-9523F77605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新富町</a:t>
              </a:r>
            </a:p>
          </p:txBody>
        </p:sp>
        <p:sp>
          <p:nvSpPr>
            <p:cNvPr id="288" name="四角形: 上の 2 つの角を丸める 287">
              <a:extLst>
                <a:ext uri="{FF2B5EF4-FFF2-40B4-BE49-F238E27FC236}">
                  <a16:creationId xmlns:a16="http://schemas.microsoft.com/office/drawing/2014/main" id="{3659EF0B-4628-43FA-8B01-F0E8BDC4C2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9" name="グループ化 288">
            <a:extLst>
              <a:ext uri="{FF2B5EF4-FFF2-40B4-BE49-F238E27FC236}">
                <a16:creationId xmlns:a16="http://schemas.microsoft.com/office/drawing/2014/main" id="{92F0DCA7-F113-465F-B161-C4D895875B93}"/>
              </a:ext>
            </a:extLst>
          </p:cNvPr>
          <p:cNvGrpSpPr/>
          <p:nvPr/>
        </p:nvGrpSpPr>
        <p:grpSpPr>
          <a:xfrm>
            <a:off x="3278158" y="5521568"/>
            <a:ext cx="720000" cy="430244"/>
            <a:chOff x="6555416" y="4900731"/>
            <a:chExt cx="720000" cy="378515"/>
          </a:xfrm>
        </p:grpSpPr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D44C314F-5139-4292-BB34-AD50BB4E71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国富町</a:t>
              </a:r>
            </a:p>
          </p:txBody>
        </p:sp>
        <p:sp>
          <p:nvSpPr>
            <p:cNvPr id="291" name="四角形: 上の 2 つの角を丸める 290">
              <a:extLst>
                <a:ext uri="{FF2B5EF4-FFF2-40B4-BE49-F238E27FC236}">
                  <a16:creationId xmlns:a16="http://schemas.microsoft.com/office/drawing/2014/main" id="{43F160CD-6344-471A-9731-84E5F0B524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15AF650A-DC25-461F-BB0B-C70C5EBDF2F1}"/>
              </a:ext>
            </a:extLst>
          </p:cNvPr>
          <p:cNvGrpSpPr/>
          <p:nvPr/>
        </p:nvGrpSpPr>
        <p:grpSpPr>
          <a:xfrm>
            <a:off x="2497108" y="5521568"/>
            <a:ext cx="720000" cy="430244"/>
            <a:chOff x="6555416" y="4900731"/>
            <a:chExt cx="720000" cy="378515"/>
          </a:xfrm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8FAC9C10-9465-47AD-A218-8EEE096014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綾町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64002B44-5C8F-4FFA-8D26-8CBEBA3739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93D3F156-B007-4BAB-82C3-C70816BA43B1}"/>
              </a:ext>
            </a:extLst>
          </p:cNvPr>
          <p:cNvGrpSpPr/>
          <p:nvPr/>
        </p:nvGrpSpPr>
        <p:grpSpPr>
          <a:xfrm>
            <a:off x="1674901" y="6143564"/>
            <a:ext cx="720000" cy="430244"/>
            <a:chOff x="6555416" y="4900731"/>
            <a:chExt cx="720000" cy="378515"/>
          </a:xfrm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9628BBC5-0CB3-45B5-85D8-16784B15DC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高原町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D250ED88-0ED3-4F01-BDEC-8A0B0520C9A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8" name="グループ化 297">
            <a:extLst>
              <a:ext uri="{FF2B5EF4-FFF2-40B4-BE49-F238E27FC236}">
                <a16:creationId xmlns:a16="http://schemas.microsoft.com/office/drawing/2014/main" id="{DCDCF686-1FA7-4401-8B7E-71F2039F4DD9}"/>
              </a:ext>
            </a:extLst>
          </p:cNvPr>
          <p:cNvGrpSpPr/>
          <p:nvPr/>
        </p:nvGrpSpPr>
        <p:grpSpPr>
          <a:xfrm>
            <a:off x="1979701" y="6696014"/>
            <a:ext cx="720000" cy="430244"/>
            <a:chOff x="6555416" y="4900731"/>
            <a:chExt cx="720000" cy="378515"/>
          </a:xfrm>
        </p:grpSpPr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B1F41B9E-4E84-4756-BAB6-E5B7BCBFA8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都城市</a:t>
              </a:r>
            </a:p>
          </p:txBody>
        </p:sp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4D7549C0-BF8D-4F1B-8464-B9AD96AFE8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1" name="グループ化 300">
            <a:extLst>
              <a:ext uri="{FF2B5EF4-FFF2-40B4-BE49-F238E27FC236}">
                <a16:creationId xmlns:a16="http://schemas.microsoft.com/office/drawing/2014/main" id="{F090FBCC-D50F-401B-A5B4-BBBA66053BFA}"/>
              </a:ext>
            </a:extLst>
          </p:cNvPr>
          <p:cNvGrpSpPr/>
          <p:nvPr/>
        </p:nvGrpSpPr>
        <p:grpSpPr>
          <a:xfrm>
            <a:off x="2513101" y="7286564"/>
            <a:ext cx="720000" cy="430244"/>
            <a:chOff x="6555416" y="4900731"/>
            <a:chExt cx="720000" cy="378515"/>
          </a:xfrm>
        </p:grpSpPr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B0C45866-E948-4DB0-A302-E37538D04AE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三股町</a:t>
              </a:r>
            </a:p>
          </p:txBody>
        </p:sp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2E430B6B-7DAF-4A53-8628-56397DF7B5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666666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51" name="Group 291"/>
          <p:cNvGrpSpPr>
            <a:grpSpLocks/>
          </p:cNvGrpSpPr>
          <p:nvPr/>
        </p:nvGrpSpPr>
        <p:grpSpPr bwMode="auto">
          <a:xfrm>
            <a:off x="574261" y="1243583"/>
            <a:ext cx="5690054" cy="8389937"/>
            <a:chOff x="387" y="347"/>
            <a:chExt cx="5018" cy="7399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1153" y="4826"/>
              <a:ext cx="1587" cy="1616"/>
            </a:xfrm>
            <a:custGeom>
              <a:avLst/>
              <a:gdLst>
                <a:gd name="T0" fmla="*/ 1304 w 1588"/>
                <a:gd name="T1" fmla="*/ 1616 h 1616"/>
                <a:gd name="T2" fmla="*/ 1021 w 1588"/>
                <a:gd name="T3" fmla="*/ 1616 h 1616"/>
                <a:gd name="T4" fmla="*/ 822 w 1588"/>
                <a:gd name="T5" fmla="*/ 1417 h 1616"/>
                <a:gd name="T6" fmla="*/ 680 w 1588"/>
                <a:gd name="T7" fmla="*/ 1531 h 1616"/>
                <a:gd name="T8" fmla="*/ 595 w 1588"/>
                <a:gd name="T9" fmla="*/ 1361 h 1616"/>
                <a:gd name="T10" fmla="*/ 567 w 1588"/>
                <a:gd name="T11" fmla="*/ 1162 h 1616"/>
                <a:gd name="T12" fmla="*/ 425 w 1588"/>
                <a:gd name="T13" fmla="*/ 992 h 1616"/>
                <a:gd name="T14" fmla="*/ 482 w 1588"/>
                <a:gd name="T15" fmla="*/ 879 h 1616"/>
                <a:gd name="T16" fmla="*/ 227 w 1588"/>
                <a:gd name="T17" fmla="*/ 794 h 1616"/>
                <a:gd name="T18" fmla="*/ 28 w 1588"/>
                <a:gd name="T19" fmla="*/ 709 h 1616"/>
                <a:gd name="T20" fmla="*/ 28 w 1588"/>
                <a:gd name="T21" fmla="*/ 482 h 1616"/>
                <a:gd name="T22" fmla="*/ 170 w 1588"/>
                <a:gd name="T23" fmla="*/ 283 h 1616"/>
                <a:gd name="T24" fmla="*/ 312 w 1588"/>
                <a:gd name="T25" fmla="*/ 255 h 1616"/>
                <a:gd name="T26" fmla="*/ 510 w 1588"/>
                <a:gd name="T27" fmla="*/ 283 h 1616"/>
                <a:gd name="T28" fmla="*/ 624 w 1588"/>
                <a:gd name="T29" fmla="*/ 142 h 1616"/>
                <a:gd name="T30" fmla="*/ 737 w 1588"/>
                <a:gd name="T31" fmla="*/ 142 h 1616"/>
                <a:gd name="T32" fmla="*/ 964 w 1588"/>
                <a:gd name="T33" fmla="*/ 113 h 1616"/>
                <a:gd name="T34" fmla="*/ 879 w 1588"/>
                <a:gd name="T35" fmla="*/ 28 h 1616"/>
                <a:gd name="T36" fmla="*/ 1077 w 1588"/>
                <a:gd name="T37" fmla="*/ 0 h 1616"/>
                <a:gd name="T38" fmla="*/ 1247 w 1588"/>
                <a:gd name="T39" fmla="*/ 0 h 1616"/>
                <a:gd name="T40" fmla="*/ 1389 w 1588"/>
                <a:gd name="T41" fmla="*/ 56 h 1616"/>
                <a:gd name="T42" fmla="*/ 1446 w 1588"/>
                <a:gd name="T43" fmla="*/ 113 h 1616"/>
                <a:gd name="T44" fmla="*/ 1361 w 1588"/>
                <a:gd name="T45" fmla="*/ 142 h 1616"/>
                <a:gd name="T46" fmla="*/ 1332 w 1588"/>
                <a:gd name="T47" fmla="*/ 340 h 1616"/>
                <a:gd name="T48" fmla="*/ 1417 w 1588"/>
                <a:gd name="T49" fmla="*/ 312 h 1616"/>
                <a:gd name="T50" fmla="*/ 1559 w 1588"/>
                <a:gd name="T51" fmla="*/ 283 h 1616"/>
                <a:gd name="T52" fmla="*/ 1502 w 1588"/>
                <a:gd name="T53" fmla="*/ 425 h 1616"/>
                <a:gd name="T54" fmla="*/ 1446 w 1588"/>
                <a:gd name="T55" fmla="*/ 567 h 1616"/>
                <a:gd name="T56" fmla="*/ 1389 w 1588"/>
                <a:gd name="T57" fmla="*/ 850 h 1616"/>
                <a:gd name="T58" fmla="*/ 1304 w 1588"/>
                <a:gd name="T59" fmla="*/ 907 h 1616"/>
                <a:gd name="T60" fmla="*/ 1134 w 1588"/>
                <a:gd name="T61" fmla="*/ 1020 h 1616"/>
                <a:gd name="T62" fmla="*/ 1077 w 1588"/>
                <a:gd name="T63" fmla="*/ 935 h 1616"/>
                <a:gd name="T64" fmla="*/ 992 w 1588"/>
                <a:gd name="T65" fmla="*/ 879 h 1616"/>
                <a:gd name="T66" fmla="*/ 964 w 1588"/>
                <a:gd name="T67" fmla="*/ 964 h 1616"/>
                <a:gd name="T68" fmla="*/ 964 w 1588"/>
                <a:gd name="T69" fmla="*/ 1049 h 1616"/>
                <a:gd name="T70" fmla="*/ 1021 w 1588"/>
                <a:gd name="T71" fmla="*/ 1247 h 1616"/>
                <a:gd name="T72" fmla="*/ 1134 w 1588"/>
                <a:gd name="T73" fmla="*/ 1389 h 1616"/>
                <a:gd name="T74" fmla="*/ 1247 w 1588"/>
                <a:gd name="T75" fmla="*/ 1446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88" h="1616">
                  <a:moveTo>
                    <a:pt x="1361" y="1502"/>
                  </a:moveTo>
                  <a:lnTo>
                    <a:pt x="1304" y="1616"/>
                  </a:lnTo>
                  <a:lnTo>
                    <a:pt x="1191" y="1531"/>
                  </a:lnTo>
                  <a:lnTo>
                    <a:pt x="1021" y="1616"/>
                  </a:lnTo>
                  <a:lnTo>
                    <a:pt x="964" y="1502"/>
                  </a:lnTo>
                  <a:lnTo>
                    <a:pt x="822" y="1417"/>
                  </a:lnTo>
                  <a:lnTo>
                    <a:pt x="765" y="1531"/>
                  </a:lnTo>
                  <a:lnTo>
                    <a:pt x="680" y="1531"/>
                  </a:lnTo>
                  <a:lnTo>
                    <a:pt x="680" y="1446"/>
                  </a:lnTo>
                  <a:lnTo>
                    <a:pt x="595" y="1361"/>
                  </a:lnTo>
                  <a:lnTo>
                    <a:pt x="652" y="1219"/>
                  </a:lnTo>
                  <a:lnTo>
                    <a:pt x="567" y="1162"/>
                  </a:lnTo>
                  <a:lnTo>
                    <a:pt x="595" y="992"/>
                  </a:lnTo>
                  <a:lnTo>
                    <a:pt x="425" y="992"/>
                  </a:lnTo>
                  <a:lnTo>
                    <a:pt x="425" y="935"/>
                  </a:lnTo>
                  <a:lnTo>
                    <a:pt x="482" y="879"/>
                  </a:lnTo>
                  <a:lnTo>
                    <a:pt x="454" y="822"/>
                  </a:lnTo>
                  <a:lnTo>
                    <a:pt x="227" y="794"/>
                  </a:lnTo>
                  <a:lnTo>
                    <a:pt x="142" y="709"/>
                  </a:lnTo>
                  <a:lnTo>
                    <a:pt x="28" y="709"/>
                  </a:lnTo>
                  <a:lnTo>
                    <a:pt x="0" y="510"/>
                  </a:lnTo>
                  <a:lnTo>
                    <a:pt x="28" y="482"/>
                  </a:lnTo>
                  <a:lnTo>
                    <a:pt x="57" y="312"/>
                  </a:lnTo>
                  <a:lnTo>
                    <a:pt x="170" y="283"/>
                  </a:lnTo>
                  <a:lnTo>
                    <a:pt x="255" y="283"/>
                  </a:lnTo>
                  <a:lnTo>
                    <a:pt x="312" y="255"/>
                  </a:lnTo>
                  <a:lnTo>
                    <a:pt x="425" y="312"/>
                  </a:lnTo>
                  <a:lnTo>
                    <a:pt x="510" y="283"/>
                  </a:lnTo>
                  <a:lnTo>
                    <a:pt x="567" y="170"/>
                  </a:lnTo>
                  <a:lnTo>
                    <a:pt x="624" y="142"/>
                  </a:lnTo>
                  <a:lnTo>
                    <a:pt x="652" y="56"/>
                  </a:lnTo>
                  <a:lnTo>
                    <a:pt x="737" y="142"/>
                  </a:lnTo>
                  <a:lnTo>
                    <a:pt x="907" y="170"/>
                  </a:lnTo>
                  <a:lnTo>
                    <a:pt x="964" y="113"/>
                  </a:lnTo>
                  <a:lnTo>
                    <a:pt x="879" y="85"/>
                  </a:lnTo>
                  <a:lnTo>
                    <a:pt x="879" y="28"/>
                  </a:lnTo>
                  <a:lnTo>
                    <a:pt x="964" y="56"/>
                  </a:lnTo>
                  <a:lnTo>
                    <a:pt x="1077" y="0"/>
                  </a:lnTo>
                  <a:lnTo>
                    <a:pt x="1162" y="28"/>
                  </a:lnTo>
                  <a:lnTo>
                    <a:pt x="1247" y="0"/>
                  </a:lnTo>
                  <a:lnTo>
                    <a:pt x="1361" y="28"/>
                  </a:lnTo>
                  <a:lnTo>
                    <a:pt x="1389" y="56"/>
                  </a:lnTo>
                  <a:lnTo>
                    <a:pt x="1417" y="56"/>
                  </a:lnTo>
                  <a:lnTo>
                    <a:pt x="1446" y="113"/>
                  </a:lnTo>
                  <a:lnTo>
                    <a:pt x="1389" y="170"/>
                  </a:lnTo>
                  <a:lnTo>
                    <a:pt x="1361" y="142"/>
                  </a:lnTo>
                  <a:lnTo>
                    <a:pt x="1304" y="198"/>
                  </a:lnTo>
                  <a:lnTo>
                    <a:pt x="1332" y="340"/>
                  </a:lnTo>
                  <a:lnTo>
                    <a:pt x="1389" y="397"/>
                  </a:lnTo>
                  <a:lnTo>
                    <a:pt x="1417" y="312"/>
                  </a:lnTo>
                  <a:lnTo>
                    <a:pt x="1502" y="340"/>
                  </a:lnTo>
                  <a:lnTo>
                    <a:pt x="1559" y="283"/>
                  </a:lnTo>
                  <a:lnTo>
                    <a:pt x="1588" y="425"/>
                  </a:lnTo>
                  <a:lnTo>
                    <a:pt x="1502" y="425"/>
                  </a:lnTo>
                  <a:lnTo>
                    <a:pt x="1559" y="510"/>
                  </a:lnTo>
                  <a:lnTo>
                    <a:pt x="1446" y="567"/>
                  </a:lnTo>
                  <a:lnTo>
                    <a:pt x="1531" y="709"/>
                  </a:lnTo>
                  <a:lnTo>
                    <a:pt x="1389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219" y="1049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35"/>
                  </a:lnTo>
                  <a:lnTo>
                    <a:pt x="1049" y="850"/>
                  </a:lnTo>
                  <a:lnTo>
                    <a:pt x="992" y="879"/>
                  </a:lnTo>
                  <a:lnTo>
                    <a:pt x="935" y="935"/>
                  </a:lnTo>
                  <a:lnTo>
                    <a:pt x="964" y="964"/>
                  </a:lnTo>
                  <a:lnTo>
                    <a:pt x="935" y="1020"/>
                  </a:lnTo>
                  <a:lnTo>
                    <a:pt x="964" y="1049"/>
                  </a:lnTo>
                  <a:lnTo>
                    <a:pt x="907" y="1162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134" y="1389"/>
                  </a:lnTo>
                  <a:lnTo>
                    <a:pt x="1191" y="1361"/>
                  </a:lnTo>
                  <a:lnTo>
                    <a:pt x="1247" y="1446"/>
                  </a:lnTo>
                  <a:lnTo>
                    <a:pt x="1361" y="150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0" name="Freeform 260"/>
            <p:cNvSpPr>
              <a:spLocks/>
            </p:cNvSpPr>
            <p:nvPr/>
          </p:nvSpPr>
          <p:spPr bwMode="auto">
            <a:xfrm>
              <a:off x="2457" y="4230"/>
              <a:ext cx="1361" cy="1673"/>
            </a:xfrm>
            <a:custGeom>
              <a:avLst/>
              <a:gdLst>
                <a:gd name="T0" fmla="*/ 142 w 1361"/>
                <a:gd name="T1" fmla="*/ 1163 h 1673"/>
                <a:gd name="T2" fmla="*/ 198 w 1361"/>
                <a:gd name="T3" fmla="*/ 1021 h 1673"/>
                <a:gd name="T4" fmla="*/ 255 w 1361"/>
                <a:gd name="T5" fmla="*/ 879 h 1673"/>
                <a:gd name="T6" fmla="*/ 113 w 1361"/>
                <a:gd name="T7" fmla="*/ 908 h 1673"/>
                <a:gd name="T8" fmla="*/ 28 w 1361"/>
                <a:gd name="T9" fmla="*/ 936 h 1673"/>
                <a:gd name="T10" fmla="*/ 57 w 1361"/>
                <a:gd name="T11" fmla="*/ 738 h 1673"/>
                <a:gd name="T12" fmla="*/ 142 w 1361"/>
                <a:gd name="T13" fmla="*/ 709 h 1673"/>
                <a:gd name="T14" fmla="*/ 85 w 1361"/>
                <a:gd name="T15" fmla="*/ 652 h 1673"/>
                <a:gd name="T16" fmla="*/ 28 w 1361"/>
                <a:gd name="T17" fmla="*/ 567 h 1673"/>
                <a:gd name="T18" fmla="*/ 28 w 1361"/>
                <a:gd name="T19" fmla="*/ 369 h 1673"/>
                <a:gd name="T20" fmla="*/ 170 w 1361"/>
                <a:gd name="T21" fmla="*/ 454 h 1673"/>
                <a:gd name="T22" fmla="*/ 312 w 1361"/>
                <a:gd name="T23" fmla="*/ 454 h 1673"/>
                <a:gd name="T24" fmla="*/ 454 w 1361"/>
                <a:gd name="T25" fmla="*/ 426 h 1673"/>
                <a:gd name="T26" fmla="*/ 567 w 1361"/>
                <a:gd name="T27" fmla="*/ 482 h 1673"/>
                <a:gd name="T28" fmla="*/ 709 w 1361"/>
                <a:gd name="T29" fmla="*/ 426 h 1673"/>
                <a:gd name="T30" fmla="*/ 822 w 1361"/>
                <a:gd name="T31" fmla="*/ 341 h 1673"/>
                <a:gd name="T32" fmla="*/ 822 w 1361"/>
                <a:gd name="T33" fmla="*/ 284 h 1673"/>
                <a:gd name="T34" fmla="*/ 936 w 1361"/>
                <a:gd name="T35" fmla="*/ 0 h 1673"/>
                <a:gd name="T36" fmla="*/ 1049 w 1361"/>
                <a:gd name="T37" fmla="*/ 29 h 1673"/>
                <a:gd name="T38" fmla="*/ 1361 w 1361"/>
                <a:gd name="T39" fmla="*/ 85 h 1673"/>
                <a:gd name="T40" fmla="*/ 1191 w 1361"/>
                <a:gd name="T41" fmla="*/ 766 h 1673"/>
                <a:gd name="T42" fmla="*/ 1077 w 1361"/>
                <a:gd name="T43" fmla="*/ 851 h 1673"/>
                <a:gd name="T44" fmla="*/ 1106 w 1361"/>
                <a:gd name="T45" fmla="*/ 1021 h 1673"/>
                <a:gd name="T46" fmla="*/ 1219 w 1361"/>
                <a:gd name="T47" fmla="*/ 1276 h 1673"/>
                <a:gd name="T48" fmla="*/ 1276 w 1361"/>
                <a:gd name="T49" fmla="*/ 1390 h 1673"/>
                <a:gd name="T50" fmla="*/ 1191 w 1361"/>
                <a:gd name="T51" fmla="*/ 1503 h 1673"/>
                <a:gd name="T52" fmla="*/ 1162 w 1361"/>
                <a:gd name="T53" fmla="*/ 1616 h 1673"/>
                <a:gd name="T54" fmla="*/ 1162 w 1361"/>
                <a:gd name="T55" fmla="*/ 1673 h 1673"/>
                <a:gd name="T56" fmla="*/ 1021 w 1361"/>
                <a:gd name="T57" fmla="*/ 1673 h 1673"/>
                <a:gd name="T58" fmla="*/ 964 w 1361"/>
                <a:gd name="T59" fmla="*/ 1588 h 1673"/>
                <a:gd name="T60" fmla="*/ 879 w 1361"/>
                <a:gd name="T61" fmla="*/ 1475 h 1673"/>
                <a:gd name="T62" fmla="*/ 680 w 1361"/>
                <a:gd name="T63" fmla="*/ 1446 h 1673"/>
                <a:gd name="T64" fmla="*/ 510 w 1361"/>
                <a:gd name="T65" fmla="*/ 1390 h 1673"/>
                <a:gd name="T66" fmla="*/ 425 w 1361"/>
                <a:gd name="T67" fmla="*/ 1503 h 1673"/>
                <a:gd name="T68" fmla="*/ 340 w 1361"/>
                <a:gd name="T69" fmla="*/ 1418 h 1673"/>
                <a:gd name="T70" fmla="*/ 198 w 1361"/>
                <a:gd name="T71" fmla="*/ 139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1673">
                  <a:moveTo>
                    <a:pt x="227" y="1305"/>
                  </a:moveTo>
                  <a:lnTo>
                    <a:pt x="142" y="1163"/>
                  </a:lnTo>
                  <a:lnTo>
                    <a:pt x="255" y="1106"/>
                  </a:lnTo>
                  <a:lnTo>
                    <a:pt x="198" y="1021"/>
                  </a:lnTo>
                  <a:lnTo>
                    <a:pt x="284" y="1021"/>
                  </a:lnTo>
                  <a:lnTo>
                    <a:pt x="255" y="879"/>
                  </a:lnTo>
                  <a:lnTo>
                    <a:pt x="198" y="936"/>
                  </a:lnTo>
                  <a:lnTo>
                    <a:pt x="113" y="908"/>
                  </a:lnTo>
                  <a:lnTo>
                    <a:pt x="85" y="993"/>
                  </a:lnTo>
                  <a:lnTo>
                    <a:pt x="28" y="936"/>
                  </a:lnTo>
                  <a:lnTo>
                    <a:pt x="0" y="794"/>
                  </a:lnTo>
                  <a:lnTo>
                    <a:pt x="57" y="738"/>
                  </a:lnTo>
                  <a:lnTo>
                    <a:pt x="85" y="766"/>
                  </a:lnTo>
                  <a:lnTo>
                    <a:pt x="142" y="709"/>
                  </a:lnTo>
                  <a:lnTo>
                    <a:pt x="113" y="652"/>
                  </a:lnTo>
                  <a:lnTo>
                    <a:pt x="85" y="652"/>
                  </a:lnTo>
                  <a:lnTo>
                    <a:pt x="57" y="624"/>
                  </a:lnTo>
                  <a:lnTo>
                    <a:pt x="28" y="567"/>
                  </a:lnTo>
                  <a:lnTo>
                    <a:pt x="85" y="426"/>
                  </a:lnTo>
                  <a:lnTo>
                    <a:pt x="28" y="369"/>
                  </a:lnTo>
                  <a:lnTo>
                    <a:pt x="113" y="341"/>
                  </a:lnTo>
                  <a:lnTo>
                    <a:pt x="170" y="454"/>
                  </a:lnTo>
                  <a:lnTo>
                    <a:pt x="227" y="426"/>
                  </a:lnTo>
                  <a:lnTo>
                    <a:pt x="312" y="454"/>
                  </a:lnTo>
                  <a:lnTo>
                    <a:pt x="340" y="397"/>
                  </a:lnTo>
                  <a:lnTo>
                    <a:pt x="454" y="426"/>
                  </a:lnTo>
                  <a:lnTo>
                    <a:pt x="510" y="482"/>
                  </a:lnTo>
                  <a:lnTo>
                    <a:pt x="567" y="482"/>
                  </a:lnTo>
                  <a:lnTo>
                    <a:pt x="595" y="426"/>
                  </a:lnTo>
                  <a:lnTo>
                    <a:pt x="709" y="426"/>
                  </a:lnTo>
                  <a:lnTo>
                    <a:pt x="765" y="454"/>
                  </a:lnTo>
                  <a:lnTo>
                    <a:pt x="822" y="341"/>
                  </a:lnTo>
                  <a:lnTo>
                    <a:pt x="794" y="312"/>
                  </a:lnTo>
                  <a:lnTo>
                    <a:pt x="822" y="284"/>
                  </a:lnTo>
                  <a:lnTo>
                    <a:pt x="822" y="171"/>
                  </a:lnTo>
                  <a:lnTo>
                    <a:pt x="936" y="0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91" y="85"/>
                  </a:lnTo>
                  <a:lnTo>
                    <a:pt x="1361" y="85"/>
                  </a:lnTo>
                  <a:lnTo>
                    <a:pt x="1162" y="681"/>
                  </a:lnTo>
                  <a:lnTo>
                    <a:pt x="1191" y="766"/>
                  </a:lnTo>
                  <a:lnTo>
                    <a:pt x="1162" y="851"/>
                  </a:lnTo>
                  <a:lnTo>
                    <a:pt x="1077" y="851"/>
                  </a:lnTo>
                  <a:lnTo>
                    <a:pt x="1162" y="936"/>
                  </a:lnTo>
                  <a:lnTo>
                    <a:pt x="1106" y="1021"/>
                  </a:lnTo>
                  <a:lnTo>
                    <a:pt x="1134" y="1276"/>
                  </a:lnTo>
                  <a:lnTo>
                    <a:pt x="1219" y="1276"/>
                  </a:lnTo>
                  <a:lnTo>
                    <a:pt x="1219" y="1333"/>
                  </a:lnTo>
                  <a:lnTo>
                    <a:pt x="1276" y="1390"/>
                  </a:lnTo>
                  <a:lnTo>
                    <a:pt x="1247" y="1531"/>
                  </a:lnTo>
                  <a:lnTo>
                    <a:pt x="1191" y="1503"/>
                  </a:lnTo>
                  <a:lnTo>
                    <a:pt x="1219" y="1588"/>
                  </a:lnTo>
                  <a:lnTo>
                    <a:pt x="1162" y="1616"/>
                  </a:lnTo>
                  <a:lnTo>
                    <a:pt x="1219" y="1673"/>
                  </a:lnTo>
                  <a:lnTo>
                    <a:pt x="1162" y="1673"/>
                  </a:lnTo>
                  <a:lnTo>
                    <a:pt x="1134" y="1673"/>
                  </a:lnTo>
                  <a:lnTo>
                    <a:pt x="1021" y="1673"/>
                  </a:lnTo>
                  <a:lnTo>
                    <a:pt x="936" y="1616"/>
                  </a:lnTo>
                  <a:lnTo>
                    <a:pt x="964" y="1588"/>
                  </a:lnTo>
                  <a:lnTo>
                    <a:pt x="879" y="1531"/>
                  </a:lnTo>
                  <a:lnTo>
                    <a:pt x="879" y="1475"/>
                  </a:lnTo>
                  <a:lnTo>
                    <a:pt x="822" y="1446"/>
                  </a:lnTo>
                  <a:lnTo>
                    <a:pt x="680" y="1446"/>
                  </a:lnTo>
                  <a:lnTo>
                    <a:pt x="624" y="1390"/>
                  </a:lnTo>
                  <a:lnTo>
                    <a:pt x="510" y="1390"/>
                  </a:lnTo>
                  <a:lnTo>
                    <a:pt x="539" y="1475"/>
                  </a:lnTo>
                  <a:lnTo>
                    <a:pt x="425" y="1503"/>
                  </a:lnTo>
                  <a:lnTo>
                    <a:pt x="340" y="1446"/>
                  </a:lnTo>
                  <a:lnTo>
                    <a:pt x="340" y="1418"/>
                  </a:lnTo>
                  <a:lnTo>
                    <a:pt x="255" y="1418"/>
                  </a:lnTo>
                  <a:lnTo>
                    <a:pt x="198" y="1390"/>
                  </a:lnTo>
                  <a:lnTo>
                    <a:pt x="227" y="130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1" name="Freeform 261"/>
            <p:cNvSpPr>
              <a:spLocks/>
            </p:cNvSpPr>
            <p:nvPr/>
          </p:nvSpPr>
          <p:spPr bwMode="auto">
            <a:xfrm>
              <a:off x="1295" y="4684"/>
              <a:ext cx="822" cy="454"/>
            </a:xfrm>
            <a:custGeom>
              <a:avLst/>
              <a:gdLst>
                <a:gd name="T0" fmla="*/ 737 w 822"/>
                <a:gd name="T1" fmla="*/ 170 h 454"/>
                <a:gd name="T2" fmla="*/ 737 w 822"/>
                <a:gd name="T3" fmla="*/ 227 h 454"/>
                <a:gd name="T4" fmla="*/ 822 w 822"/>
                <a:gd name="T5" fmla="*/ 255 h 454"/>
                <a:gd name="T6" fmla="*/ 765 w 822"/>
                <a:gd name="T7" fmla="*/ 312 h 454"/>
                <a:gd name="T8" fmla="*/ 595 w 822"/>
                <a:gd name="T9" fmla="*/ 284 h 454"/>
                <a:gd name="T10" fmla="*/ 510 w 822"/>
                <a:gd name="T11" fmla="*/ 198 h 454"/>
                <a:gd name="T12" fmla="*/ 482 w 822"/>
                <a:gd name="T13" fmla="*/ 284 h 454"/>
                <a:gd name="T14" fmla="*/ 425 w 822"/>
                <a:gd name="T15" fmla="*/ 312 h 454"/>
                <a:gd name="T16" fmla="*/ 368 w 822"/>
                <a:gd name="T17" fmla="*/ 425 h 454"/>
                <a:gd name="T18" fmla="*/ 283 w 822"/>
                <a:gd name="T19" fmla="*/ 454 h 454"/>
                <a:gd name="T20" fmla="*/ 170 w 822"/>
                <a:gd name="T21" fmla="*/ 397 h 454"/>
                <a:gd name="T22" fmla="*/ 113 w 822"/>
                <a:gd name="T23" fmla="*/ 425 h 454"/>
                <a:gd name="T24" fmla="*/ 28 w 822"/>
                <a:gd name="T25" fmla="*/ 425 h 454"/>
                <a:gd name="T26" fmla="*/ 0 w 822"/>
                <a:gd name="T27" fmla="*/ 369 h 454"/>
                <a:gd name="T28" fmla="*/ 28 w 822"/>
                <a:gd name="T29" fmla="*/ 255 h 454"/>
                <a:gd name="T30" fmla="*/ 113 w 822"/>
                <a:gd name="T31" fmla="*/ 227 h 454"/>
                <a:gd name="T32" fmla="*/ 170 w 822"/>
                <a:gd name="T33" fmla="*/ 170 h 454"/>
                <a:gd name="T34" fmla="*/ 226 w 822"/>
                <a:gd name="T35" fmla="*/ 198 h 454"/>
                <a:gd name="T36" fmla="*/ 226 w 822"/>
                <a:gd name="T37" fmla="*/ 57 h 454"/>
                <a:gd name="T38" fmla="*/ 312 w 822"/>
                <a:gd name="T39" fmla="*/ 0 h 454"/>
                <a:gd name="T40" fmla="*/ 425 w 822"/>
                <a:gd name="T41" fmla="*/ 142 h 454"/>
                <a:gd name="T42" fmla="*/ 453 w 822"/>
                <a:gd name="T43" fmla="*/ 85 h 454"/>
                <a:gd name="T44" fmla="*/ 538 w 822"/>
                <a:gd name="T45" fmla="*/ 85 h 454"/>
                <a:gd name="T46" fmla="*/ 623 w 822"/>
                <a:gd name="T47" fmla="*/ 57 h 454"/>
                <a:gd name="T48" fmla="*/ 708 w 822"/>
                <a:gd name="T49" fmla="*/ 113 h 454"/>
                <a:gd name="T50" fmla="*/ 708 w 822"/>
                <a:gd name="T51" fmla="*/ 142 h 454"/>
                <a:gd name="T52" fmla="*/ 737 w 822"/>
                <a:gd name="T53" fmla="*/ 17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22" h="454">
                  <a:moveTo>
                    <a:pt x="737" y="170"/>
                  </a:moveTo>
                  <a:lnTo>
                    <a:pt x="737" y="227"/>
                  </a:lnTo>
                  <a:lnTo>
                    <a:pt x="822" y="255"/>
                  </a:lnTo>
                  <a:lnTo>
                    <a:pt x="765" y="312"/>
                  </a:lnTo>
                  <a:lnTo>
                    <a:pt x="595" y="284"/>
                  </a:lnTo>
                  <a:lnTo>
                    <a:pt x="510" y="198"/>
                  </a:lnTo>
                  <a:lnTo>
                    <a:pt x="482" y="284"/>
                  </a:lnTo>
                  <a:lnTo>
                    <a:pt x="425" y="312"/>
                  </a:lnTo>
                  <a:lnTo>
                    <a:pt x="368" y="425"/>
                  </a:lnTo>
                  <a:lnTo>
                    <a:pt x="283" y="454"/>
                  </a:lnTo>
                  <a:lnTo>
                    <a:pt x="170" y="397"/>
                  </a:lnTo>
                  <a:lnTo>
                    <a:pt x="113" y="425"/>
                  </a:lnTo>
                  <a:lnTo>
                    <a:pt x="28" y="425"/>
                  </a:lnTo>
                  <a:lnTo>
                    <a:pt x="0" y="369"/>
                  </a:lnTo>
                  <a:lnTo>
                    <a:pt x="28" y="255"/>
                  </a:lnTo>
                  <a:lnTo>
                    <a:pt x="113" y="227"/>
                  </a:lnTo>
                  <a:lnTo>
                    <a:pt x="170" y="170"/>
                  </a:lnTo>
                  <a:lnTo>
                    <a:pt x="226" y="198"/>
                  </a:lnTo>
                  <a:lnTo>
                    <a:pt x="226" y="57"/>
                  </a:lnTo>
                  <a:lnTo>
                    <a:pt x="312" y="0"/>
                  </a:lnTo>
                  <a:lnTo>
                    <a:pt x="425" y="142"/>
                  </a:lnTo>
                  <a:lnTo>
                    <a:pt x="453" y="85"/>
                  </a:lnTo>
                  <a:lnTo>
                    <a:pt x="538" y="85"/>
                  </a:lnTo>
                  <a:lnTo>
                    <a:pt x="623" y="57"/>
                  </a:lnTo>
                  <a:lnTo>
                    <a:pt x="708" y="113"/>
                  </a:lnTo>
                  <a:lnTo>
                    <a:pt x="708" y="142"/>
                  </a:lnTo>
                  <a:lnTo>
                    <a:pt x="73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2" name="Freeform 262"/>
            <p:cNvSpPr>
              <a:spLocks/>
            </p:cNvSpPr>
            <p:nvPr/>
          </p:nvSpPr>
          <p:spPr bwMode="auto">
            <a:xfrm>
              <a:off x="1068" y="3663"/>
              <a:ext cx="1474" cy="1446"/>
            </a:xfrm>
            <a:custGeom>
              <a:avLst/>
              <a:gdLst>
                <a:gd name="T0" fmla="*/ 255 w 1474"/>
                <a:gd name="T1" fmla="*/ 1446 h 1446"/>
                <a:gd name="T2" fmla="*/ 142 w 1474"/>
                <a:gd name="T3" fmla="*/ 1418 h 1446"/>
                <a:gd name="T4" fmla="*/ 85 w 1474"/>
                <a:gd name="T5" fmla="*/ 1248 h 1446"/>
                <a:gd name="T6" fmla="*/ 0 w 1474"/>
                <a:gd name="T7" fmla="*/ 1191 h 1446"/>
                <a:gd name="T8" fmla="*/ 57 w 1474"/>
                <a:gd name="T9" fmla="*/ 1049 h 1446"/>
                <a:gd name="T10" fmla="*/ 142 w 1474"/>
                <a:gd name="T11" fmla="*/ 1021 h 1446"/>
                <a:gd name="T12" fmla="*/ 142 w 1474"/>
                <a:gd name="T13" fmla="*/ 936 h 1446"/>
                <a:gd name="T14" fmla="*/ 85 w 1474"/>
                <a:gd name="T15" fmla="*/ 879 h 1446"/>
                <a:gd name="T16" fmla="*/ 85 w 1474"/>
                <a:gd name="T17" fmla="*/ 794 h 1446"/>
                <a:gd name="T18" fmla="*/ 57 w 1474"/>
                <a:gd name="T19" fmla="*/ 738 h 1446"/>
                <a:gd name="T20" fmla="*/ 170 w 1474"/>
                <a:gd name="T21" fmla="*/ 652 h 1446"/>
                <a:gd name="T22" fmla="*/ 255 w 1474"/>
                <a:gd name="T23" fmla="*/ 709 h 1446"/>
                <a:gd name="T24" fmla="*/ 340 w 1474"/>
                <a:gd name="T25" fmla="*/ 652 h 1446"/>
                <a:gd name="T26" fmla="*/ 397 w 1474"/>
                <a:gd name="T27" fmla="*/ 511 h 1446"/>
                <a:gd name="T28" fmla="*/ 510 w 1474"/>
                <a:gd name="T29" fmla="*/ 482 h 1446"/>
                <a:gd name="T30" fmla="*/ 453 w 1474"/>
                <a:gd name="T31" fmla="*/ 284 h 1446"/>
                <a:gd name="T32" fmla="*/ 482 w 1474"/>
                <a:gd name="T33" fmla="*/ 199 h 1446"/>
                <a:gd name="T34" fmla="*/ 595 w 1474"/>
                <a:gd name="T35" fmla="*/ 142 h 1446"/>
                <a:gd name="T36" fmla="*/ 539 w 1474"/>
                <a:gd name="T37" fmla="*/ 86 h 1446"/>
                <a:gd name="T38" fmla="*/ 652 w 1474"/>
                <a:gd name="T39" fmla="*/ 0 h 1446"/>
                <a:gd name="T40" fmla="*/ 992 w 1474"/>
                <a:gd name="T41" fmla="*/ 142 h 1446"/>
                <a:gd name="T42" fmla="*/ 1020 w 1474"/>
                <a:gd name="T43" fmla="*/ 86 h 1446"/>
                <a:gd name="T44" fmla="*/ 1106 w 1474"/>
                <a:gd name="T45" fmla="*/ 171 h 1446"/>
                <a:gd name="T46" fmla="*/ 1134 w 1474"/>
                <a:gd name="T47" fmla="*/ 142 h 1446"/>
                <a:gd name="T48" fmla="*/ 1162 w 1474"/>
                <a:gd name="T49" fmla="*/ 199 h 1446"/>
                <a:gd name="T50" fmla="*/ 1247 w 1474"/>
                <a:gd name="T51" fmla="*/ 199 h 1446"/>
                <a:gd name="T52" fmla="*/ 1276 w 1474"/>
                <a:gd name="T53" fmla="*/ 199 h 1446"/>
                <a:gd name="T54" fmla="*/ 1332 w 1474"/>
                <a:gd name="T55" fmla="*/ 256 h 1446"/>
                <a:gd name="T56" fmla="*/ 1332 w 1474"/>
                <a:gd name="T57" fmla="*/ 397 h 1446"/>
                <a:gd name="T58" fmla="*/ 1389 w 1474"/>
                <a:gd name="T59" fmla="*/ 454 h 1446"/>
                <a:gd name="T60" fmla="*/ 1276 w 1474"/>
                <a:gd name="T61" fmla="*/ 511 h 1446"/>
                <a:gd name="T62" fmla="*/ 1304 w 1474"/>
                <a:gd name="T63" fmla="*/ 539 h 1446"/>
                <a:gd name="T64" fmla="*/ 1304 w 1474"/>
                <a:gd name="T65" fmla="*/ 624 h 1446"/>
                <a:gd name="T66" fmla="*/ 1247 w 1474"/>
                <a:gd name="T67" fmla="*/ 652 h 1446"/>
                <a:gd name="T68" fmla="*/ 1247 w 1474"/>
                <a:gd name="T69" fmla="*/ 738 h 1446"/>
                <a:gd name="T70" fmla="*/ 1219 w 1474"/>
                <a:gd name="T71" fmla="*/ 794 h 1446"/>
                <a:gd name="T72" fmla="*/ 1276 w 1474"/>
                <a:gd name="T73" fmla="*/ 851 h 1446"/>
                <a:gd name="T74" fmla="*/ 1304 w 1474"/>
                <a:gd name="T75" fmla="*/ 936 h 1446"/>
                <a:gd name="T76" fmla="*/ 1417 w 1474"/>
                <a:gd name="T77" fmla="*/ 936 h 1446"/>
                <a:gd name="T78" fmla="*/ 1474 w 1474"/>
                <a:gd name="T79" fmla="*/ 993 h 1446"/>
                <a:gd name="T80" fmla="*/ 1417 w 1474"/>
                <a:gd name="T81" fmla="*/ 1134 h 1446"/>
                <a:gd name="T82" fmla="*/ 1446 w 1474"/>
                <a:gd name="T83" fmla="*/ 1191 h 1446"/>
                <a:gd name="T84" fmla="*/ 1332 w 1474"/>
                <a:gd name="T85" fmla="*/ 1163 h 1446"/>
                <a:gd name="T86" fmla="*/ 1247 w 1474"/>
                <a:gd name="T87" fmla="*/ 1191 h 1446"/>
                <a:gd name="T88" fmla="*/ 1162 w 1474"/>
                <a:gd name="T89" fmla="*/ 1163 h 1446"/>
                <a:gd name="T90" fmla="*/ 1049 w 1474"/>
                <a:gd name="T91" fmla="*/ 1219 h 1446"/>
                <a:gd name="T92" fmla="*/ 964 w 1474"/>
                <a:gd name="T93" fmla="*/ 1191 h 1446"/>
                <a:gd name="T94" fmla="*/ 935 w 1474"/>
                <a:gd name="T95" fmla="*/ 1163 h 1446"/>
                <a:gd name="T96" fmla="*/ 935 w 1474"/>
                <a:gd name="T97" fmla="*/ 1134 h 1446"/>
                <a:gd name="T98" fmla="*/ 850 w 1474"/>
                <a:gd name="T99" fmla="*/ 1078 h 1446"/>
                <a:gd name="T100" fmla="*/ 765 w 1474"/>
                <a:gd name="T101" fmla="*/ 1106 h 1446"/>
                <a:gd name="T102" fmla="*/ 680 w 1474"/>
                <a:gd name="T103" fmla="*/ 1106 h 1446"/>
                <a:gd name="T104" fmla="*/ 652 w 1474"/>
                <a:gd name="T105" fmla="*/ 1163 h 1446"/>
                <a:gd name="T106" fmla="*/ 539 w 1474"/>
                <a:gd name="T107" fmla="*/ 1021 h 1446"/>
                <a:gd name="T108" fmla="*/ 453 w 1474"/>
                <a:gd name="T109" fmla="*/ 1078 h 1446"/>
                <a:gd name="T110" fmla="*/ 453 w 1474"/>
                <a:gd name="T111" fmla="*/ 1219 h 1446"/>
                <a:gd name="T112" fmla="*/ 397 w 1474"/>
                <a:gd name="T113" fmla="*/ 1191 h 1446"/>
                <a:gd name="T114" fmla="*/ 340 w 1474"/>
                <a:gd name="T115" fmla="*/ 1248 h 1446"/>
                <a:gd name="T116" fmla="*/ 255 w 1474"/>
                <a:gd name="T117" fmla="*/ 1276 h 1446"/>
                <a:gd name="T118" fmla="*/ 227 w 1474"/>
                <a:gd name="T119" fmla="*/ 1390 h 1446"/>
                <a:gd name="T120" fmla="*/ 255 w 1474"/>
                <a:gd name="T121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74" h="1446">
                  <a:moveTo>
                    <a:pt x="255" y="1446"/>
                  </a:moveTo>
                  <a:lnTo>
                    <a:pt x="142" y="1418"/>
                  </a:lnTo>
                  <a:lnTo>
                    <a:pt x="85" y="1248"/>
                  </a:lnTo>
                  <a:lnTo>
                    <a:pt x="0" y="1191"/>
                  </a:lnTo>
                  <a:lnTo>
                    <a:pt x="57" y="1049"/>
                  </a:lnTo>
                  <a:lnTo>
                    <a:pt x="142" y="1021"/>
                  </a:lnTo>
                  <a:lnTo>
                    <a:pt x="142" y="936"/>
                  </a:lnTo>
                  <a:lnTo>
                    <a:pt x="85" y="879"/>
                  </a:lnTo>
                  <a:lnTo>
                    <a:pt x="85" y="794"/>
                  </a:lnTo>
                  <a:lnTo>
                    <a:pt x="57" y="738"/>
                  </a:lnTo>
                  <a:lnTo>
                    <a:pt x="170" y="652"/>
                  </a:lnTo>
                  <a:lnTo>
                    <a:pt x="255" y="709"/>
                  </a:lnTo>
                  <a:lnTo>
                    <a:pt x="340" y="652"/>
                  </a:lnTo>
                  <a:lnTo>
                    <a:pt x="397" y="511"/>
                  </a:lnTo>
                  <a:lnTo>
                    <a:pt x="510" y="482"/>
                  </a:lnTo>
                  <a:lnTo>
                    <a:pt x="453" y="284"/>
                  </a:lnTo>
                  <a:lnTo>
                    <a:pt x="482" y="199"/>
                  </a:lnTo>
                  <a:lnTo>
                    <a:pt x="595" y="142"/>
                  </a:lnTo>
                  <a:lnTo>
                    <a:pt x="539" y="86"/>
                  </a:lnTo>
                  <a:lnTo>
                    <a:pt x="652" y="0"/>
                  </a:lnTo>
                  <a:lnTo>
                    <a:pt x="992" y="142"/>
                  </a:lnTo>
                  <a:lnTo>
                    <a:pt x="1020" y="86"/>
                  </a:lnTo>
                  <a:lnTo>
                    <a:pt x="1106" y="171"/>
                  </a:lnTo>
                  <a:lnTo>
                    <a:pt x="1134" y="142"/>
                  </a:lnTo>
                  <a:lnTo>
                    <a:pt x="1162" y="199"/>
                  </a:lnTo>
                  <a:lnTo>
                    <a:pt x="1247" y="199"/>
                  </a:lnTo>
                  <a:lnTo>
                    <a:pt x="1276" y="199"/>
                  </a:lnTo>
                  <a:lnTo>
                    <a:pt x="1332" y="256"/>
                  </a:lnTo>
                  <a:lnTo>
                    <a:pt x="1332" y="397"/>
                  </a:lnTo>
                  <a:lnTo>
                    <a:pt x="1389" y="454"/>
                  </a:lnTo>
                  <a:lnTo>
                    <a:pt x="1276" y="511"/>
                  </a:lnTo>
                  <a:lnTo>
                    <a:pt x="1304" y="539"/>
                  </a:lnTo>
                  <a:lnTo>
                    <a:pt x="1304" y="624"/>
                  </a:lnTo>
                  <a:lnTo>
                    <a:pt x="1247" y="652"/>
                  </a:lnTo>
                  <a:lnTo>
                    <a:pt x="1247" y="738"/>
                  </a:lnTo>
                  <a:lnTo>
                    <a:pt x="1219" y="794"/>
                  </a:lnTo>
                  <a:lnTo>
                    <a:pt x="1276" y="851"/>
                  </a:lnTo>
                  <a:lnTo>
                    <a:pt x="1304" y="936"/>
                  </a:lnTo>
                  <a:lnTo>
                    <a:pt x="1417" y="936"/>
                  </a:lnTo>
                  <a:lnTo>
                    <a:pt x="1474" y="993"/>
                  </a:lnTo>
                  <a:lnTo>
                    <a:pt x="1417" y="1134"/>
                  </a:lnTo>
                  <a:lnTo>
                    <a:pt x="1446" y="1191"/>
                  </a:lnTo>
                  <a:lnTo>
                    <a:pt x="1332" y="1163"/>
                  </a:lnTo>
                  <a:lnTo>
                    <a:pt x="1247" y="1191"/>
                  </a:lnTo>
                  <a:lnTo>
                    <a:pt x="1162" y="1163"/>
                  </a:lnTo>
                  <a:lnTo>
                    <a:pt x="1049" y="1219"/>
                  </a:lnTo>
                  <a:lnTo>
                    <a:pt x="964" y="1191"/>
                  </a:lnTo>
                  <a:lnTo>
                    <a:pt x="935" y="1163"/>
                  </a:lnTo>
                  <a:lnTo>
                    <a:pt x="935" y="1134"/>
                  </a:lnTo>
                  <a:lnTo>
                    <a:pt x="850" y="1078"/>
                  </a:lnTo>
                  <a:lnTo>
                    <a:pt x="765" y="1106"/>
                  </a:lnTo>
                  <a:lnTo>
                    <a:pt x="680" y="1106"/>
                  </a:lnTo>
                  <a:lnTo>
                    <a:pt x="652" y="1163"/>
                  </a:lnTo>
                  <a:lnTo>
                    <a:pt x="539" y="1021"/>
                  </a:lnTo>
                  <a:lnTo>
                    <a:pt x="453" y="1078"/>
                  </a:lnTo>
                  <a:lnTo>
                    <a:pt x="453" y="1219"/>
                  </a:lnTo>
                  <a:lnTo>
                    <a:pt x="397" y="1191"/>
                  </a:lnTo>
                  <a:lnTo>
                    <a:pt x="340" y="1248"/>
                  </a:lnTo>
                  <a:lnTo>
                    <a:pt x="255" y="1276"/>
                  </a:lnTo>
                  <a:lnTo>
                    <a:pt x="227" y="1390"/>
                  </a:lnTo>
                  <a:lnTo>
                    <a:pt x="255" y="144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400" y="2813"/>
              <a:ext cx="1191" cy="1644"/>
            </a:xfrm>
            <a:custGeom>
              <a:avLst/>
              <a:gdLst>
                <a:gd name="T0" fmla="*/ 879 w 1191"/>
                <a:gd name="T1" fmla="*/ 1588 h 1644"/>
                <a:gd name="T2" fmla="*/ 879 w 1191"/>
                <a:gd name="T3" fmla="*/ 1644 h 1644"/>
                <a:gd name="T4" fmla="*/ 822 w 1191"/>
                <a:gd name="T5" fmla="*/ 1644 h 1644"/>
                <a:gd name="T6" fmla="*/ 709 w 1191"/>
                <a:gd name="T7" fmla="*/ 1588 h 1644"/>
                <a:gd name="T8" fmla="*/ 596 w 1191"/>
                <a:gd name="T9" fmla="*/ 1417 h 1644"/>
                <a:gd name="T10" fmla="*/ 482 w 1191"/>
                <a:gd name="T11" fmla="*/ 1361 h 1644"/>
                <a:gd name="T12" fmla="*/ 397 w 1191"/>
                <a:gd name="T13" fmla="*/ 1247 h 1644"/>
                <a:gd name="T14" fmla="*/ 255 w 1191"/>
                <a:gd name="T15" fmla="*/ 1247 h 1644"/>
                <a:gd name="T16" fmla="*/ 227 w 1191"/>
                <a:gd name="T17" fmla="*/ 1106 h 1644"/>
                <a:gd name="T18" fmla="*/ 170 w 1191"/>
                <a:gd name="T19" fmla="*/ 1106 h 1644"/>
                <a:gd name="T20" fmla="*/ 114 w 1191"/>
                <a:gd name="T21" fmla="*/ 1134 h 1644"/>
                <a:gd name="T22" fmla="*/ 85 w 1191"/>
                <a:gd name="T23" fmla="*/ 1077 h 1644"/>
                <a:gd name="T24" fmla="*/ 57 w 1191"/>
                <a:gd name="T25" fmla="*/ 992 h 1644"/>
                <a:gd name="T26" fmla="*/ 85 w 1191"/>
                <a:gd name="T27" fmla="*/ 964 h 1644"/>
                <a:gd name="T28" fmla="*/ 142 w 1191"/>
                <a:gd name="T29" fmla="*/ 992 h 1644"/>
                <a:gd name="T30" fmla="*/ 199 w 1191"/>
                <a:gd name="T31" fmla="*/ 879 h 1644"/>
                <a:gd name="T32" fmla="*/ 341 w 1191"/>
                <a:gd name="T33" fmla="*/ 907 h 1644"/>
                <a:gd name="T34" fmla="*/ 397 w 1191"/>
                <a:gd name="T35" fmla="*/ 822 h 1644"/>
                <a:gd name="T36" fmla="*/ 454 w 1191"/>
                <a:gd name="T37" fmla="*/ 822 h 1644"/>
                <a:gd name="T38" fmla="*/ 397 w 1191"/>
                <a:gd name="T39" fmla="*/ 737 h 1644"/>
                <a:gd name="T40" fmla="*/ 454 w 1191"/>
                <a:gd name="T41" fmla="*/ 680 h 1644"/>
                <a:gd name="T42" fmla="*/ 369 w 1191"/>
                <a:gd name="T43" fmla="*/ 680 h 1644"/>
                <a:gd name="T44" fmla="*/ 170 w 1191"/>
                <a:gd name="T45" fmla="*/ 397 h 1644"/>
                <a:gd name="T46" fmla="*/ 170 w 1191"/>
                <a:gd name="T47" fmla="*/ 340 h 1644"/>
                <a:gd name="T48" fmla="*/ 114 w 1191"/>
                <a:gd name="T49" fmla="*/ 227 h 1644"/>
                <a:gd name="T50" fmla="*/ 0 w 1191"/>
                <a:gd name="T51" fmla="*/ 170 h 1644"/>
                <a:gd name="T52" fmla="*/ 0 w 1191"/>
                <a:gd name="T53" fmla="*/ 113 h 1644"/>
                <a:gd name="T54" fmla="*/ 57 w 1191"/>
                <a:gd name="T55" fmla="*/ 0 h 1644"/>
                <a:gd name="T56" fmla="*/ 114 w 1191"/>
                <a:gd name="T57" fmla="*/ 28 h 1644"/>
                <a:gd name="T58" fmla="*/ 227 w 1191"/>
                <a:gd name="T59" fmla="*/ 113 h 1644"/>
                <a:gd name="T60" fmla="*/ 312 w 1191"/>
                <a:gd name="T61" fmla="*/ 85 h 1644"/>
                <a:gd name="T62" fmla="*/ 426 w 1191"/>
                <a:gd name="T63" fmla="*/ 170 h 1644"/>
                <a:gd name="T64" fmla="*/ 511 w 1191"/>
                <a:gd name="T65" fmla="*/ 170 h 1644"/>
                <a:gd name="T66" fmla="*/ 567 w 1191"/>
                <a:gd name="T67" fmla="*/ 283 h 1644"/>
                <a:gd name="T68" fmla="*/ 652 w 1191"/>
                <a:gd name="T69" fmla="*/ 369 h 1644"/>
                <a:gd name="T70" fmla="*/ 681 w 1191"/>
                <a:gd name="T71" fmla="*/ 340 h 1644"/>
                <a:gd name="T72" fmla="*/ 766 w 1191"/>
                <a:gd name="T73" fmla="*/ 369 h 1644"/>
                <a:gd name="T74" fmla="*/ 737 w 1191"/>
                <a:gd name="T75" fmla="*/ 454 h 1644"/>
                <a:gd name="T76" fmla="*/ 822 w 1191"/>
                <a:gd name="T77" fmla="*/ 595 h 1644"/>
                <a:gd name="T78" fmla="*/ 964 w 1191"/>
                <a:gd name="T79" fmla="*/ 737 h 1644"/>
                <a:gd name="T80" fmla="*/ 1021 w 1191"/>
                <a:gd name="T81" fmla="*/ 822 h 1644"/>
                <a:gd name="T82" fmla="*/ 1021 w 1191"/>
                <a:gd name="T83" fmla="*/ 907 h 1644"/>
                <a:gd name="T84" fmla="*/ 1078 w 1191"/>
                <a:gd name="T85" fmla="*/ 992 h 1644"/>
                <a:gd name="T86" fmla="*/ 1163 w 1191"/>
                <a:gd name="T87" fmla="*/ 1021 h 1644"/>
                <a:gd name="T88" fmla="*/ 1134 w 1191"/>
                <a:gd name="T89" fmla="*/ 1049 h 1644"/>
                <a:gd name="T90" fmla="*/ 1191 w 1191"/>
                <a:gd name="T91" fmla="*/ 1077 h 1644"/>
                <a:gd name="T92" fmla="*/ 1163 w 1191"/>
                <a:gd name="T93" fmla="*/ 1106 h 1644"/>
                <a:gd name="T94" fmla="*/ 1021 w 1191"/>
                <a:gd name="T95" fmla="*/ 1247 h 1644"/>
                <a:gd name="T96" fmla="*/ 1049 w 1191"/>
                <a:gd name="T97" fmla="*/ 1332 h 1644"/>
                <a:gd name="T98" fmla="*/ 1049 w 1191"/>
                <a:gd name="T99" fmla="*/ 1417 h 1644"/>
                <a:gd name="T100" fmla="*/ 1106 w 1191"/>
                <a:gd name="T101" fmla="*/ 1446 h 1644"/>
                <a:gd name="T102" fmla="*/ 1078 w 1191"/>
                <a:gd name="T103" fmla="*/ 1474 h 1644"/>
                <a:gd name="T104" fmla="*/ 993 w 1191"/>
                <a:gd name="T105" fmla="*/ 1417 h 1644"/>
                <a:gd name="T106" fmla="*/ 879 w 1191"/>
                <a:gd name="T107" fmla="*/ 1588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91" h="1644">
                  <a:moveTo>
                    <a:pt x="879" y="1588"/>
                  </a:moveTo>
                  <a:lnTo>
                    <a:pt x="879" y="1644"/>
                  </a:lnTo>
                  <a:lnTo>
                    <a:pt x="822" y="1644"/>
                  </a:lnTo>
                  <a:lnTo>
                    <a:pt x="709" y="1588"/>
                  </a:lnTo>
                  <a:lnTo>
                    <a:pt x="596" y="1417"/>
                  </a:lnTo>
                  <a:lnTo>
                    <a:pt x="482" y="1361"/>
                  </a:lnTo>
                  <a:lnTo>
                    <a:pt x="397" y="1247"/>
                  </a:lnTo>
                  <a:lnTo>
                    <a:pt x="255" y="1247"/>
                  </a:lnTo>
                  <a:lnTo>
                    <a:pt x="227" y="1106"/>
                  </a:lnTo>
                  <a:lnTo>
                    <a:pt x="170" y="1106"/>
                  </a:lnTo>
                  <a:lnTo>
                    <a:pt x="114" y="1134"/>
                  </a:lnTo>
                  <a:lnTo>
                    <a:pt x="85" y="1077"/>
                  </a:lnTo>
                  <a:lnTo>
                    <a:pt x="57" y="992"/>
                  </a:lnTo>
                  <a:lnTo>
                    <a:pt x="85" y="964"/>
                  </a:lnTo>
                  <a:lnTo>
                    <a:pt x="142" y="992"/>
                  </a:lnTo>
                  <a:lnTo>
                    <a:pt x="199" y="879"/>
                  </a:lnTo>
                  <a:lnTo>
                    <a:pt x="341" y="907"/>
                  </a:lnTo>
                  <a:lnTo>
                    <a:pt x="397" y="822"/>
                  </a:lnTo>
                  <a:lnTo>
                    <a:pt x="454" y="822"/>
                  </a:lnTo>
                  <a:lnTo>
                    <a:pt x="397" y="737"/>
                  </a:lnTo>
                  <a:lnTo>
                    <a:pt x="454" y="680"/>
                  </a:lnTo>
                  <a:lnTo>
                    <a:pt x="369" y="680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4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57" y="0"/>
                  </a:lnTo>
                  <a:lnTo>
                    <a:pt x="114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426" y="170"/>
                  </a:lnTo>
                  <a:lnTo>
                    <a:pt x="511" y="170"/>
                  </a:lnTo>
                  <a:lnTo>
                    <a:pt x="567" y="283"/>
                  </a:lnTo>
                  <a:lnTo>
                    <a:pt x="652" y="369"/>
                  </a:lnTo>
                  <a:lnTo>
                    <a:pt x="681" y="340"/>
                  </a:lnTo>
                  <a:lnTo>
                    <a:pt x="766" y="369"/>
                  </a:lnTo>
                  <a:lnTo>
                    <a:pt x="737" y="454"/>
                  </a:lnTo>
                  <a:lnTo>
                    <a:pt x="822" y="595"/>
                  </a:lnTo>
                  <a:lnTo>
                    <a:pt x="964" y="737"/>
                  </a:lnTo>
                  <a:lnTo>
                    <a:pt x="1021" y="822"/>
                  </a:lnTo>
                  <a:lnTo>
                    <a:pt x="1021" y="907"/>
                  </a:lnTo>
                  <a:lnTo>
                    <a:pt x="1078" y="992"/>
                  </a:lnTo>
                  <a:lnTo>
                    <a:pt x="1163" y="1021"/>
                  </a:lnTo>
                  <a:lnTo>
                    <a:pt x="1134" y="1049"/>
                  </a:lnTo>
                  <a:lnTo>
                    <a:pt x="1191" y="1077"/>
                  </a:lnTo>
                  <a:lnTo>
                    <a:pt x="1163" y="1106"/>
                  </a:lnTo>
                  <a:lnTo>
                    <a:pt x="1021" y="1247"/>
                  </a:lnTo>
                  <a:lnTo>
                    <a:pt x="1049" y="1332"/>
                  </a:lnTo>
                  <a:lnTo>
                    <a:pt x="1049" y="1417"/>
                  </a:lnTo>
                  <a:lnTo>
                    <a:pt x="1106" y="1446"/>
                  </a:lnTo>
                  <a:lnTo>
                    <a:pt x="1078" y="1474"/>
                  </a:lnTo>
                  <a:lnTo>
                    <a:pt x="993" y="1417"/>
                  </a:lnTo>
                  <a:lnTo>
                    <a:pt x="879" y="158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4" name="Freeform 264"/>
            <p:cNvSpPr>
              <a:spLocks/>
            </p:cNvSpPr>
            <p:nvPr/>
          </p:nvSpPr>
          <p:spPr bwMode="auto">
            <a:xfrm>
              <a:off x="3364" y="6810"/>
              <a:ext cx="57" cy="170"/>
            </a:xfrm>
            <a:custGeom>
              <a:avLst/>
              <a:gdLst>
                <a:gd name="T0" fmla="*/ 57 w 57"/>
                <a:gd name="T1" fmla="*/ 0 h 170"/>
                <a:gd name="T2" fmla="*/ 29 w 57"/>
                <a:gd name="T3" fmla="*/ 0 h 170"/>
                <a:gd name="T4" fmla="*/ 0 w 57"/>
                <a:gd name="T5" fmla="*/ 85 h 170"/>
                <a:gd name="T6" fmla="*/ 57 w 57"/>
                <a:gd name="T7" fmla="*/ 170 h 170"/>
                <a:gd name="T8" fmla="*/ 57 w 57"/>
                <a:gd name="T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0">
                  <a:moveTo>
                    <a:pt x="57" y="0"/>
                  </a:moveTo>
                  <a:lnTo>
                    <a:pt x="29" y="0"/>
                  </a:lnTo>
                  <a:lnTo>
                    <a:pt x="0" y="85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5" name="Freeform 265"/>
            <p:cNvSpPr>
              <a:spLocks/>
            </p:cNvSpPr>
            <p:nvPr/>
          </p:nvSpPr>
          <p:spPr bwMode="auto">
            <a:xfrm>
              <a:off x="2060" y="5535"/>
              <a:ext cx="737" cy="680"/>
            </a:xfrm>
            <a:custGeom>
              <a:avLst/>
              <a:gdLst>
                <a:gd name="T0" fmla="*/ 737 w 737"/>
                <a:gd name="T1" fmla="*/ 141 h 680"/>
                <a:gd name="T2" fmla="*/ 737 w 737"/>
                <a:gd name="T3" fmla="*/ 113 h 680"/>
                <a:gd name="T4" fmla="*/ 652 w 737"/>
                <a:gd name="T5" fmla="*/ 113 h 680"/>
                <a:gd name="T6" fmla="*/ 595 w 737"/>
                <a:gd name="T7" fmla="*/ 85 h 680"/>
                <a:gd name="T8" fmla="*/ 624 w 737"/>
                <a:gd name="T9" fmla="*/ 0 h 680"/>
                <a:gd name="T10" fmla="*/ 482 w 737"/>
                <a:gd name="T11" fmla="*/ 141 h 680"/>
                <a:gd name="T12" fmla="*/ 454 w 737"/>
                <a:gd name="T13" fmla="*/ 198 h 680"/>
                <a:gd name="T14" fmla="*/ 397 w 737"/>
                <a:gd name="T15" fmla="*/ 198 h 680"/>
                <a:gd name="T16" fmla="*/ 312 w 737"/>
                <a:gd name="T17" fmla="*/ 340 h 680"/>
                <a:gd name="T18" fmla="*/ 227 w 737"/>
                <a:gd name="T19" fmla="*/ 311 h 680"/>
                <a:gd name="T20" fmla="*/ 227 w 737"/>
                <a:gd name="T21" fmla="*/ 255 h 680"/>
                <a:gd name="T22" fmla="*/ 170 w 737"/>
                <a:gd name="T23" fmla="*/ 226 h 680"/>
                <a:gd name="T24" fmla="*/ 142 w 737"/>
                <a:gd name="T25" fmla="*/ 141 h 680"/>
                <a:gd name="T26" fmla="*/ 85 w 737"/>
                <a:gd name="T27" fmla="*/ 170 h 680"/>
                <a:gd name="T28" fmla="*/ 28 w 737"/>
                <a:gd name="T29" fmla="*/ 226 h 680"/>
                <a:gd name="T30" fmla="*/ 57 w 737"/>
                <a:gd name="T31" fmla="*/ 255 h 680"/>
                <a:gd name="T32" fmla="*/ 28 w 737"/>
                <a:gd name="T33" fmla="*/ 311 h 680"/>
                <a:gd name="T34" fmla="*/ 57 w 737"/>
                <a:gd name="T35" fmla="*/ 340 h 680"/>
                <a:gd name="T36" fmla="*/ 0 w 737"/>
                <a:gd name="T37" fmla="*/ 453 h 680"/>
                <a:gd name="T38" fmla="*/ 114 w 737"/>
                <a:gd name="T39" fmla="*/ 538 h 680"/>
                <a:gd name="T40" fmla="*/ 142 w 737"/>
                <a:gd name="T41" fmla="*/ 623 h 680"/>
                <a:gd name="T42" fmla="*/ 227 w 737"/>
                <a:gd name="T43" fmla="*/ 680 h 680"/>
                <a:gd name="T44" fmla="*/ 284 w 737"/>
                <a:gd name="T45" fmla="*/ 652 h 680"/>
                <a:gd name="T46" fmla="*/ 340 w 737"/>
                <a:gd name="T47" fmla="*/ 510 h 680"/>
                <a:gd name="T48" fmla="*/ 510 w 737"/>
                <a:gd name="T49" fmla="*/ 481 h 680"/>
                <a:gd name="T50" fmla="*/ 510 w 737"/>
                <a:gd name="T51" fmla="*/ 425 h 680"/>
                <a:gd name="T52" fmla="*/ 567 w 737"/>
                <a:gd name="T53" fmla="*/ 453 h 680"/>
                <a:gd name="T54" fmla="*/ 624 w 737"/>
                <a:gd name="T55" fmla="*/ 311 h 680"/>
                <a:gd name="T56" fmla="*/ 709 w 737"/>
                <a:gd name="T57" fmla="*/ 311 h 680"/>
                <a:gd name="T58" fmla="*/ 737 w 737"/>
                <a:gd name="T59" fmla="*/ 141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7" h="680">
                  <a:moveTo>
                    <a:pt x="737" y="141"/>
                  </a:moveTo>
                  <a:lnTo>
                    <a:pt x="737" y="113"/>
                  </a:lnTo>
                  <a:lnTo>
                    <a:pt x="652" y="113"/>
                  </a:lnTo>
                  <a:lnTo>
                    <a:pt x="595" y="85"/>
                  </a:lnTo>
                  <a:lnTo>
                    <a:pt x="624" y="0"/>
                  </a:lnTo>
                  <a:lnTo>
                    <a:pt x="482" y="141"/>
                  </a:lnTo>
                  <a:lnTo>
                    <a:pt x="454" y="198"/>
                  </a:lnTo>
                  <a:lnTo>
                    <a:pt x="397" y="198"/>
                  </a:lnTo>
                  <a:lnTo>
                    <a:pt x="312" y="340"/>
                  </a:lnTo>
                  <a:lnTo>
                    <a:pt x="227" y="311"/>
                  </a:lnTo>
                  <a:lnTo>
                    <a:pt x="227" y="255"/>
                  </a:lnTo>
                  <a:lnTo>
                    <a:pt x="170" y="226"/>
                  </a:lnTo>
                  <a:lnTo>
                    <a:pt x="142" y="141"/>
                  </a:lnTo>
                  <a:lnTo>
                    <a:pt x="85" y="170"/>
                  </a:lnTo>
                  <a:lnTo>
                    <a:pt x="28" y="226"/>
                  </a:lnTo>
                  <a:lnTo>
                    <a:pt x="57" y="255"/>
                  </a:lnTo>
                  <a:lnTo>
                    <a:pt x="28" y="311"/>
                  </a:lnTo>
                  <a:lnTo>
                    <a:pt x="57" y="340"/>
                  </a:lnTo>
                  <a:lnTo>
                    <a:pt x="0" y="453"/>
                  </a:lnTo>
                  <a:lnTo>
                    <a:pt x="114" y="538"/>
                  </a:lnTo>
                  <a:lnTo>
                    <a:pt x="142" y="623"/>
                  </a:lnTo>
                  <a:lnTo>
                    <a:pt x="227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510" y="481"/>
                  </a:lnTo>
                  <a:lnTo>
                    <a:pt x="510" y="425"/>
                  </a:lnTo>
                  <a:lnTo>
                    <a:pt x="567" y="453"/>
                  </a:lnTo>
                  <a:lnTo>
                    <a:pt x="624" y="311"/>
                  </a:lnTo>
                  <a:lnTo>
                    <a:pt x="709" y="311"/>
                  </a:lnTo>
                  <a:lnTo>
                    <a:pt x="737" y="14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6" name="Freeform 266"/>
            <p:cNvSpPr>
              <a:spLocks/>
            </p:cNvSpPr>
            <p:nvPr/>
          </p:nvSpPr>
          <p:spPr bwMode="auto">
            <a:xfrm>
              <a:off x="2344" y="5620"/>
              <a:ext cx="1332" cy="1474"/>
            </a:xfrm>
            <a:custGeom>
              <a:avLst/>
              <a:gdLst>
                <a:gd name="T0" fmla="*/ 170 w 1332"/>
                <a:gd name="T1" fmla="*/ 708 h 1474"/>
                <a:gd name="T2" fmla="*/ 56 w 1332"/>
                <a:gd name="T3" fmla="*/ 652 h 1474"/>
                <a:gd name="T4" fmla="*/ 0 w 1332"/>
                <a:gd name="T5" fmla="*/ 567 h 1474"/>
                <a:gd name="T6" fmla="*/ 56 w 1332"/>
                <a:gd name="T7" fmla="*/ 425 h 1474"/>
                <a:gd name="T8" fmla="*/ 226 w 1332"/>
                <a:gd name="T9" fmla="*/ 396 h 1474"/>
                <a:gd name="T10" fmla="*/ 226 w 1332"/>
                <a:gd name="T11" fmla="*/ 340 h 1474"/>
                <a:gd name="T12" fmla="*/ 283 w 1332"/>
                <a:gd name="T13" fmla="*/ 368 h 1474"/>
                <a:gd name="T14" fmla="*/ 340 w 1332"/>
                <a:gd name="T15" fmla="*/ 226 h 1474"/>
                <a:gd name="T16" fmla="*/ 425 w 1332"/>
                <a:gd name="T17" fmla="*/ 226 h 1474"/>
                <a:gd name="T18" fmla="*/ 453 w 1332"/>
                <a:gd name="T19" fmla="*/ 56 h 1474"/>
                <a:gd name="T20" fmla="*/ 538 w 1332"/>
                <a:gd name="T21" fmla="*/ 113 h 1474"/>
                <a:gd name="T22" fmla="*/ 652 w 1332"/>
                <a:gd name="T23" fmla="*/ 85 h 1474"/>
                <a:gd name="T24" fmla="*/ 623 w 1332"/>
                <a:gd name="T25" fmla="*/ 0 h 1474"/>
                <a:gd name="T26" fmla="*/ 737 w 1332"/>
                <a:gd name="T27" fmla="*/ 0 h 1474"/>
                <a:gd name="T28" fmla="*/ 793 w 1332"/>
                <a:gd name="T29" fmla="*/ 56 h 1474"/>
                <a:gd name="T30" fmla="*/ 935 w 1332"/>
                <a:gd name="T31" fmla="*/ 56 h 1474"/>
                <a:gd name="T32" fmla="*/ 992 w 1332"/>
                <a:gd name="T33" fmla="*/ 85 h 1474"/>
                <a:gd name="T34" fmla="*/ 992 w 1332"/>
                <a:gd name="T35" fmla="*/ 141 h 1474"/>
                <a:gd name="T36" fmla="*/ 1077 w 1332"/>
                <a:gd name="T37" fmla="*/ 198 h 1474"/>
                <a:gd name="T38" fmla="*/ 1049 w 1332"/>
                <a:gd name="T39" fmla="*/ 226 h 1474"/>
                <a:gd name="T40" fmla="*/ 1134 w 1332"/>
                <a:gd name="T41" fmla="*/ 283 h 1474"/>
                <a:gd name="T42" fmla="*/ 1332 w 1332"/>
                <a:gd name="T43" fmla="*/ 283 h 1474"/>
                <a:gd name="T44" fmla="*/ 1247 w 1332"/>
                <a:gd name="T45" fmla="*/ 340 h 1474"/>
                <a:gd name="T46" fmla="*/ 1275 w 1332"/>
                <a:gd name="T47" fmla="*/ 396 h 1474"/>
                <a:gd name="T48" fmla="*/ 1247 w 1332"/>
                <a:gd name="T49" fmla="*/ 453 h 1474"/>
                <a:gd name="T50" fmla="*/ 1304 w 1332"/>
                <a:gd name="T51" fmla="*/ 482 h 1474"/>
                <a:gd name="T52" fmla="*/ 1219 w 1332"/>
                <a:gd name="T53" fmla="*/ 538 h 1474"/>
                <a:gd name="T54" fmla="*/ 1275 w 1332"/>
                <a:gd name="T55" fmla="*/ 567 h 1474"/>
                <a:gd name="T56" fmla="*/ 1247 w 1332"/>
                <a:gd name="T57" fmla="*/ 623 h 1474"/>
                <a:gd name="T58" fmla="*/ 1332 w 1332"/>
                <a:gd name="T59" fmla="*/ 680 h 1474"/>
                <a:gd name="T60" fmla="*/ 1304 w 1332"/>
                <a:gd name="T61" fmla="*/ 708 h 1474"/>
                <a:gd name="T62" fmla="*/ 1219 w 1332"/>
                <a:gd name="T63" fmla="*/ 708 h 1474"/>
                <a:gd name="T64" fmla="*/ 1275 w 1332"/>
                <a:gd name="T65" fmla="*/ 737 h 1474"/>
                <a:gd name="T66" fmla="*/ 1190 w 1332"/>
                <a:gd name="T67" fmla="*/ 850 h 1474"/>
                <a:gd name="T68" fmla="*/ 1077 w 1332"/>
                <a:gd name="T69" fmla="*/ 907 h 1474"/>
                <a:gd name="T70" fmla="*/ 1049 w 1332"/>
                <a:gd name="T71" fmla="*/ 963 h 1474"/>
                <a:gd name="T72" fmla="*/ 1105 w 1332"/>
                <a:gd name="T73" fmla="*/ 1020 h 1474"/>
                <a:gd name="T74" fmla="*/ 1049 w 1332"/>
                <a:gd name="T75" fmla="*/ 1077 h 1474"/>
                <a:gd name="T76" fmla="*/ 1020 w 1332"/>
                <a:gd name="T77" fmla="*/ 1020 h 1474"/>
                <a:gd name="T78" fmla="*/ 992 w 1332"/>
                <a:gd name="T79" fmla="*/ 1077 h 1474"/>
                <a:gd name="T80" fmla="*/ 1020 w 1332"/>
                <a:gd name="T81" fmla="*/ 1134 h 1474"/>
                <a:gd name="T82" fmla="*/ 935 w 1332"/>
                <a:gd name="T83" fmla="*/ 1134 h 1474"/>
                <a:gd name="T84" fmla="*/ 907 w 1332"/>
                <a:gd name="T85" fmla="*/ 1162 h 1474"/>
                <a:gd name="T86" fmla="*/ 963 w 1332"/>
                <a:gd name="T87" fmla="*/ 1219 h 1474"/>
                <a:gd name="T88" fmla="*/ 935 w 1332"/>
                <a:gd name="T89" fmla="*/ 1332 h 1474"/>
                <a:gd name="T90" fmla="*/ 878 w 1332"/>
                <a:gd name="T91" fmla="*/ 1332 h 1474"/>
                <a:gd name="T92" fmla="*/ 878 w 1332"/>
                <a:gd name="T93" fmla="*/ 1389 h 1474"/>
                <a:gd name="T94" fmla="*/ 935 w 1332"/>
                <a:gd name="T95" fmla="*/ 1389 h 1474"/>
                <a:gd name="T96" fmla="*/ 963 w 1332"/>
                <a:gd name="T97" fmla="*/ 1417 h 1474"/>
                <a:gd name="T98" fmla="*/ 907 w 1332"/>
                <a:gd name="T99" fmla="*/ 1474 h 1474"/>
                <a:gd name="T100" fmla="*/ 737 w 1332"/>
                <a:gd name="T101" fmla="*/ 1445 h 1474"/>
                <a:gd name="T102" fmla="*/ 680 w 1332"/>
                <a:gd name="T103" fmla="*/ 1389 h 1474"/>
                <a:gd name="T104" fmla="*/ 595 w 1332"/>
                <a:gd name="T105" fmla="*/ 1445 h 1474"/>
                <a:gd name="T106" fmla="*/ 538 w 1332"/>
                <a:gd name="T107" fmla="*/ 1360 h 1474"/>
                <a:gd name="T108" fmla="*/ 538 w 1332"/>
                <a:gd name="T109" fmla="*/ 1275 h 1474"/>
                <a:gd name="T110" fmla="*/ 453 w 1332"/>
                <a:gd name="T111" fmla="*/ 1134 h 1474"/>
                <a:gd name="T112" fmla="*/ 482 w 1332"/>
                <a:gd name="T113" fmla="*/ 1049 h 1474"/>
                <a:gd name="T114" fmla="*/ 397 w 1332"/>
                <a:gd name="T115" fmla="*/ 992 h 1474"/>
                <a:gd name="T116" fmla="*/ 425 w 1332"/>
                <a:gd name="T117" fmla="*/ 850 h 1474"/>
                <a:gd name="T118" fmla="*/ 311 w 1332"/>
                <a:gd name="T119" fmla="*/ 765 h 1474"/>
                <a:gd name="T120" fmla="*/ 226 w 1332"/>
                <a:gd name="T121" fmla="*/ 822 h 1474"/>
                <a:gd name="T122" fmla="*/ 170 w 1332"/>
                <a:gd name="T123" fmla="*/ 70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332" h="1474">
                  <a:moveTo>
                    <a:pt x="170" y="708"/>
                  </a:moveTo>
                  <a:lnTo>
                    <a:pt x="56" y="652"/>
                  </a:lnTo>
                  <a:lnTo>
                    <a:pt x="0" y="567"/>
                  </a:lnTo>
                  <a:lnTo>
                    <a:pt x="56" y="425"/>
                  </a:lnTo>
                  <a:lnTo>
                    <a:pt x="226" y="396"/>
                  </a:lnTo>
                  <a:lnTo>
                    <a:pt x="226" y="340"/>
                  </a:lnTo>
                  <a:lnTo>
                    <a:pt x="283" y="368"/>
                  </a:lnTo>
                  <a:lnTo>
                    <a:pt x="340" y="226"/>
                  </a:lnTo>
                  <a:lnTo>
                    <a:pt x="425" y="226"/>
                  </a:lnTo>
                  <a:lnTo>
                    <a:pt x="453" y="56"/>
                  </a:lnTo>
                  <a:lnTo>
                    <a:pt x="538" y="113"/>
                  </a:lnTo>
                  <a:lnTo>
                    <a:pt x="652" y="85"/>
                  </a:lnTo>
                  <a:lnTo>
                    <a:pt x="623" y="0"/>
                  </a:lnTo>
                  <a:lnTo>
                    <a:pt x="737" y="0"/>
                  </a:lnTo>
                  <a:lnTo>
                    <a:pt x="793" y="56"/>
                  </a:lnTo>
                  <a:lnTo>
                    <a:pt x="935" y="56"/>
                  </a:lnTo>
                  <a:lnTo>
                    <a:pt x="992" y="85"/>
                  </a:lnTo>
                  <a:lnTo>
                    <a:pt x="992" y="141"/>
                  </a:lnTo>
                  <a:lnTo>
                    <a:pt x="1077" y="198"/>
                  </a:lnTo>
                  <a:lnTo>
                    <a:pt x="1049" y="226"/>
                  </a:lnTo>
                  <a:lnTo>
                    <a:pt x="1134" y="283"/>
                  </a:lnTo>
                  <a:lnTo>
                    <a:pt x="1332" y="283"/>
                  </a:lnTo>
                  <a:lnTo>
                    <a:pt x="1247" y="340"/>
                  </a:lnTo>
                  <a:lnTo>
                    <a:pt x="1275" y="396"/>
                  </a:lnTo>
                  <a:lnTo>
                    <a:pt x="1247" y="453"/>
                  </a:lnTo>
                  <a:lnTo>
                    <a:pt x="1304" y="482"/>
                  </a:lnTo>
                  <a:lnTo>
                    <a:pt x="1219" y="538"/>
                  </a:lnTo>
                  <a:lnTo>
                    <a:pt x="1275" y="567"/>
                  </a:lnTo>
                  <a:lnTo>
                    <a:pt x="1247" y="623"/>
                  </a:lnTo>
                  <a:lnTo>
                    <a:pt x="1332" y="680"/>
                  </a:lnTo>
                  <a:lnTo>
                    <a:pt x="1304" y="708"/>
                  </a:lnTo>
                  <a:lnTo>
                    <a:pt x="1219" y="708"/>
                  </a:lnTo>
                  <a:lnTo>
                    <a:pt x="1275" y="737"/>
                  </a:lnTo>
                  <a:lnTo>
                    <a:pt x="1190" y="850"/>
                  </a:lnTo>
                  <a:lnTo>
                    <a:pt x="1077" y="907"/>
                  </a:lnTo>
                  <a:lnTo>
                    <a:pt x="1049" y="963"/>
                  </a:lnTo>
                  <a:lnTo>
                    <a:pt x="1105" y="1020"/>
                  </a:lnTo>
                  <a:lnTo>
                    <a:pt x="1049" y="1077"/>
                  </a:lnTo>
                  <a:lnTo>
                    <a:pt x="1020" y="1020"/>
                  </a:lnTo>
                  <a:lnTo>
                    <a:pt x="992" y="1077"/>
                  </a:lnTo>
                  <a:lnTo>
                    <a:pt x="1020" y="1134"/>
                  </a:lnTo>
                  <a:lnTo>
                    <a:pt x="935" y="1134"/>
                  </a:lnTo>
                  <a:lnTo>
                    <a:pt x="907" y="1162"/>
                  </a:lnTo>
                  <a:lnTo>
                    <a:pt x="963" y="1219"/>
                  </a:lnTo>
                  <a:lnTo>
                    <a:pt x="935" y="1332"/>
                  </a:lnTo>
                  <a:lnTo>
                    <a:pt x="878" y="1332"/>
                  </a:lnTo>
                  <a:lnTo>
                    <a:pt x="878" y="1389"/>
                  </a:lnTo>
                  <a:lnTo>
                    <a:pt x="935" y="1389"/>
                  </a:lnTo>
                  <a:lnTo>
                    <a:pt x="963" y="1417"/>
                  </a:lnTo>
                  <a:lnTo>
                    <a:pt x="907" y="1474"/>
                  </a:lnTo>
                  <a:lnTo>
                    <a:pt x="737" y="1445"/>
                  </a:lnTo>
                  <a:lnTo>
                    <a:pt x="680" y="1389"/>
                  </a:lnTo>
                  <a:lnTo>
                    <a:pt x="595" y="1445"/>
                  </a:lnTo>
                  <a:lnTo>
                    <a:pt x="538" y="1360"/>
                  </a:lnTo>
                  <a:lnTo>
                    <a:pt x="538" y="1275"/>
                  </a:lnTo>
                  <a:lnTo>
                    <a:pt x="453" y="1134"/>
                  </a:lnTo>
                  <a:lnTo>
                    <a:pt x="482" y="1049"/>
                  </a:lnTo>
                  <a:lnTo>
                    <a:pt x="397" y="992"/>
                  </a:lnTo>
                  <a:lnTo>
                    <a:pt x="425" y="850"/>
                  </a:lnTo>
                  <a:lnTo>
                    <a:pt x="311" y="765"/>
                  </a:lnTo>
                  <a:lnTo>
                    <a:pt x="226" y="822"/>
                  </a:lnTo>
                  <a:lnTo>
                    <a:pt x="170" y="70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7" name="Freeform 267"/>
            <p:cNvSpPr>
              <a:spLocks/>
            </p:cNvSpPr>
            <p:nvPr/>
          </p:nvSpPr>
          <p:spPr bwMode="auto">
            <a:xfrm>
              <a:off x="2344" y="6328"/>
              <a:ext cx="992" cy="1418"/>
            </a:xfrm>
            <a:custGeom>
              <a:avLst/>
              <a:gdLst>
                <a:gd name="T0" fmla="*/ 963 w 992"/>
                <a:gd name="T1" fmla="*/ 709 h 1418"/>
                <a:gd name="T2" fmla="*/ 907 w 992"/>
                <a:gd name="T3" fmla="*/ 766 h 1418"/>
                <a:gd name="T4" fmla="*/ 737 w 992"/>
                <a:gd name="T5" fmla="*/ 737 h 1418"/>
                <a:gd name="T6" fmla="*/ 680 w 992"/>
                <a:gd name="T7" fmla="*/ 681 h 1418"/>
                <a:gd name="T8" fmla="*/ 595 w 992"/>
                <a:gd name="T9" fmla="*/ 737 h 1418"/>
                <a:gd name="T10" fmla="*/ 538 w 992"/>
                <a:gd name="T11" fmla="*/ 652 h 1418"/>
                <a:gd name="T12" fmla="*/ 538 w 992"/>
                <a:gd name="T13" fmla="*/ 567 h 1418"/>
                <a:gd name="T14" fmla="*/ 453 w 992"/>
                <a:gd name="T15" fmla="*/ 426 h 1418"/>
                <a:gd name="T16" fmla="*/ 482 w 992"/>
                <a:gd name="T17" fmla="*/ 341 h 1418"/>
                <a:gd name="T18" fmla="*/ 397 w 992"/>
                <a:gd name="T19" fmla="*/ 284 h 1418"/>
                <a:gd name="T20" fmla="*/ 425 w 992"/>
                <a:gd name="T21" fmla="*/ 142 h 1418"/>
                <a:gd name="T22" fmla="*/ 311 w 992"/>
                <a:gd name="T23" fmla="*/ 57 h 1418"/>
                <a:gd name="T24" fmla="*/ 226 w 992"/>
                <a:gd name="T25" fmla="*/ 114 h 1418"/>
                <a:gd name="T26" fmla="*/ 170 w 992"/>
                <a:gd name="T27" fmla="*/ 0 h 1418"/>
                <a:gd name="T28" fmla="*/ 113 w 992"/>
                <a:gd name="T29" fmla="*/ 114 h 1418"/>
                <a:gd name="T30" fmla="*/ 85 w 992"/>
                <a:gd name="T31" fmla="*/ 142 h 1418"/>
                <a:gd name="T32" fmla="*/ 198 w 992"/>
                <a:gd name="T33" fmla="*/ 312 h 1418"/>
                <a:gd name="T34" fmla="*/ 113 w 992"/>
                <a:gd name="T35" fmla="*/ 426 h 1418"/>
                <a:gd name="T36" fmla="*/ 170 w 992"/>
                <a:gd name="T37" fmla="*/ 539 h 1418"/>
                <a:gd name="T38" fmla="*/ 141 w 992"/>
                <a:gd name="T39" fmla="*/ 652 h 1418"/>
                <a:gd name="T40" fmla="*/ 28 w 992"/>
                <a:gd name="T41" fmla="*/ 681 h 1418"/>
                <a:gd name="T42" fmla="*/ 0 w 992"/>
                <a:gd name="T43" fmla="*/ 794 h 1418"/>
                <a:gd name="T44" fmla="*/ 28 w 992"/>
                <a:gd name="T45" fmla="*/ 822 h 1418"/>
                <a:gd name="T46" fmla="*/ 0 w 992"/>
                <a:gd name="T47" fmla="*/ 879 h 1418"/>
                <a:gd name="T48" fmla="*/ 85 w 992"/>
                <a:gd name="T49" fmla="*/ 964 h 1418"/>
                <a:gd name="T50" fmla="*/ 141 w 992"/>
                <a:gd name="T51" fmla="*/ 908 h 1418"/>
                <a:gd name="T52" fmla="*/ 226 w 992"/>
                <a:gd name="T53" fmla="*/ 964 h 1418"/>
                <a:gd name="T54" fmla="*/ 283 w 992"/>
                <a:gd name="T55" fmla="*/ 1078 h 1418"/>
                <a:gd name="T56" fmla="*/ 340 w 992"/>
                <a:gd name="T57" fmla="*/ 1049 h 1418"/>
                <a:gd name="T58" fmla="*/ 340 w 992"/>
                <a:gd name="T59" fmla="*/ 1106 h 1418"/>
                <a:gd name="T60" fmla="*/ 283 w 992"/>
                <a:gd name="T61" fmla="*/ 1163 h 1418"/>
                <a:gd name="T62" fmla="*/ 368 w 992"/>
                <a:gd name="T63" fmla="*/ 1248 h 1418"/>
                <a:gd name="T64" fmla="*/ 397 w 992"/>
                <a:gd name="T65" fmla="*/ 1333 h 1418"/>
                <a:gd name="T66" fmla="*/ 652 w 992"/>
                <a:gd name="T67" fmla="*/ 1248 h 1418"/>
                <a:gd name="T68" fmla="*/ 680 w 992"/>
                <a:gd name="T69" fmla="*/ 1361 h 1418"/>
                <a:gd name="T70" fmla="*/ 765 w 992"/>
                <a:gd name="T71" fmla="*/ 1418 h 1418"/>
                <a:gd name="T72" fmla="*/ 822 w 992"/>
                <a:gd name="T73" fmla="*/ 1361 h 1418"/>
                <a:gd name="T74" fmla="*/ 793 w 992"/>
                <a:gd name="T75" fmla="*/ 1333 h 1418"/>
                <a:gd name="T76" fmla="*/ 737 w 992"/>
                <a:gd name="T77" fmla="*/ 1304 h 1418"/>
                <a:gd name="T78" fmla="*/ 737 w 992"/>
                <a:gd name="T79" fmla="*/ 1219 h 1418"/>
                <a:gd name="T80" fmla="*/ 793 w 992"/>
                <a:gd name="T81" fmla="*/ 1219 h 1418"/>
                <a:gd name="T82" fmla="*/ 765 w 992"/>
                <a:gd name="T83" fmla="*/ 1134 h 1418"/>
                <a:gd name="T84" fmla="*/ 878 w 992"/>
                <a:gd name="T85" fmla="*/ 1134 h 1418"/>
                <a:gd name="T86" fmla="*/ 878 w 992"/>
                <a:gd name="T87" fmla="*/ 1021 h 1418"/>
                <a:gd name="T88" fmla="*/ 850 w 992"/>
                <a:gd name="T89" fmla="*/ 822 h 1418"/>
                <a:gd name="T90" fmla="*/ 992 w 992"/>
                <a:gd name="T91" fmla="*/ 794 h 1418"/>
                <a:gd name="T92" fmla="*/ 963 w 992"/>
                <a:gd name="T93" fmla="*/ 70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92" h="1418">
                  <a:moveTo>
                    <a:pt x="963" y="709"/>
                  </a:moveTo>
                  <a:lnTo>
                    <a:pt x="907" y="766"/>
                  </a:lnTo>
                  <a:lnTo>
                    <a:pt x="737" y="737"/>
                  </a:lnTo>
                  <a:lnTo>
                    <a:pt x="680" y="681"/>
                  </a:lnTo>
                  <a:lnTo>
                    <a:pt x="595" y="737"/>
                  </a:lnTo>
                  <a:lnTo>
                    <a:pt x="538" y="652"/>
                  </a:lnTo>
                  <a:lnTo>
                    <a:pt x="538" y="567"/>
                  </a:lnTo>
                  <a:lnTo>
                    <a:pt x="453" y="426"/>
                  </a:lnTo>
                  <a:lnTo>
                    <a:pt x="482" y="341"/>
                  </a:lnTo>
                  <a:lnTo>
                    <a:pt x="397" y="284"/>
                  </a:lnTo>
                  <a:lnTo>
                    <a:pt x="425" y="142"/>
                  </a:lnTo>
                  <a:lnTo>
                    <a:pt x="311" y="57"/>
                  </a:lnTo>
                  <a:lnTo>
                    <a:pt x="226" y="114"/>
                  </a:lnTo>
                  <a:lnTo>
                    <a:pt x="170" y="0"/>
                  </a:lnTo>
                  <a:lnTo>
                    <a:pt x="113" y="114"/>
                  </a:lnTo>
                  <a:lnTo>
                    <a:pt x="85" y="142"/>
                  </a:lnTo>
                  <a:lnTo>
                    <a:pt x="198" y="312"/>
                  </a:lnTo>
                  <a:lnTo>
                    <a:pt x="113" y="426"/>
                  </a:lnTo>
                  <a:lnTo>
                    <a:pt x="170" y="539"/>
                  </a:lnTo>
                  <a:lnTo>
                    <a:pt x="141" y="652"/>
                  </a:lnTo>
                  <a:lnTo>
                    <a:pt x="28" y="681"/>
                  </a:lnTo>
                  <a:lnTo>
                    <a:pt x="0" y="794"/>
                  </a:lnTo>
                  <a:lnTo>
                    <a:pt x="28" y="822"/>
                  </a:lnTo>
                  <a:lnTo>
                    <a:pt x="0" y="879"/>
                  </a:lnTo>
                  <a:lnTo>
                    <a:pt x="85" y="964"/>
                  </a:lnTo>
                  <a:lnTo>
                    <a:pt x="141" y="908"/>
                  </a:lnTo>
                  <a:lnTo>
                    <a:pt x="226" y="964"/>
                  </a:lnTo>
                  <a:lnTo>
                    <a:pt x="283" y="1078"/>
                  </a:lnTo>
                  <a:lnTo>
                    <a:pt x="340" y="1049"/>
                  </a:lnTo>
                  <a:lnTo>
                    <a:pt x="340" y="1106"/>
                  </a:lnTo>
                  <a:lnTo>
                    <a:pt x="283" y="1163"/>
                  </a:lnTo>
                  <a:lnTo>
                    <a:pt x="368" y="1248"/>
                  </a:lnTo>
                  <a:lnTo>
                    <a:pt x="397" y="1333"/>
                  </a:lnTo>
                  <a:lnTo>
                    <a:pt x="652" y="1248"/>
                  </a:lnTo>
                  <a:lnTo>
                    <a:pt x="680" y="1361"/>
                  </a:lnTo>
                  <a:lnTo>
                    <a:pt x="765" y="1418"/>
                  </a:lnTo>
                  <a:lnTo>
                    <a:pt x="822" y="1361"/>
                  </a:lnTo>
                  <a:lnTo>
                    <a:pt x="793" y="1333"/>
                  </a:lnTo>
                  <a:lnTo>
                    <a:pt x="737" y="1304"/>
                  </a:lnTo>
                  <a:lnTo>
                    <a:pt x="737" y="1219"/>
                  </a:lnTo>
                  <a:lnTo>
                    <a:pt x="793" y="1219"/>
                  </a:lnTo>
                  <a:lnTo>
                    <a:pt x="765" y="1134"/>
                  </a:lnTo>
                  <a:lnTo>
                    <a:pt x="878" y="1134"/>
                  </a:lnTo>
                  <a:lnTo>
                    <a:pt x="878" y="1021"/>
                  </a:lnTo>
                  <a:lnTo>
                    <a:pt x="850" y="822"/>
                  </a:lnTo>
                  <a:lnTo>
                    <a:pt x="992" y="794"/>
                  </a:lnTo>
                  <a:lnTo>
                    <a:pt x="963" y="70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8" name="Freeform 268"/>
            <p:cNvSpPr>
              <a:spLocks/>
            </p:cNvSpPr>
            <p:nvPr/>
          </p:nvSpPr>
          <p:spPr bwMode="auto">
            <a:xfrm>
              <a:off x="387" y="3862"/>
              <a:ext cx="1191" cy="992"/>
            </a:xfrm>
            <a:custGeom>
              <a:avLst/>
              <a:gdLst>
                <a:gd name="T0" fmla="*/ 1134 w 1191"/>
                <a:gd name="T1" fmla="*/ 85 h 992"/>
                <a:gd name="T2" fmla="*/ 1191 w 1191"/>
                <a:gd name="T3" fmla="*/ 283 h 992"/>
                <a:gd name="T4" fmla="*/ 1078 w 1191"/>
                <a:gd name="T5" fmla="*/ 312 h 992"/>
                <a:gd name="T6" fmla="*/ 1021 w 1191"/>
                <a:gd name="T7" fmla="*/ 453 h 992"/>
                <a:gd name="T8" fmla="*/ 936 w 1191"/>
                <a:gd name="T9" fmla="*/ 510 h 992"/>
                <a:gd name="T10" fmla="*/ 851 w 1191"/>
                <a:gd name="T11" fmla="*/ 453 h 992"/>
                <a:gd name="T12" fmla="*/ 738 w 1191"/>
                <a:gd name="T13" fmla="*/ 539 h 992"/>
                <a:gd name="T14" fmla="*/ 766 w 1191"/>
                <a:gd name="T15" fmla="*/ 595 h 992"/>
                <a:gd name="T16" fmla="*/ 766 w 1191"/>
                <a:gd name="T17" fmla="*/ 680 h 992"/>
                <a:gd name="T18" fmla="*/ 823 w 1191"/>
                <a:gd name="T19" fmla="*/ 737 h 992"/>
                <a:gd name="T20" fmla="*/ 823 w 1191"/>
                <a:gd name="T21" fmla="*/ 822 h 992"/>
                <a:gd name="T22" fmla="*/ 738 w 1191"/>
                <a:gd name="T23" fmla="*/ 850 h 992"/>
                <a:gd name="T24" fmla="*/ 681 w 1191"/>
                <a:gd name="T25" fmla="*/ 992 h 992"/>
                <a:gd name="T26" fmla="*/ 511 w 1191"/>
                <a:gd name="T27" fmla="*/ 992 h 992"/>
                <a:gd name="T28" fmla="*/ 426 w 1191"/>
                <a:gd name="T29" fmla="*/ 935 h 992"/>
                <a:gd name="T30" fmla="*/ 426 w 1191"/>
                <a:gd name="T31" fmla="*/ 822 h 992"/>
                <a:gd name="T32" fmla="*/ 341 w 1191"/>
                <a:gd name="T33" fmla="*/ 737 h 992"/>
                <a:gd name="T34" fmla="*/ 341 w 1191"/>
                <a:gd name="T35" fmla="*/ 595 h 992"/>
                <a:gd name="T36" fmla="*/ 29 w 1191"/>
                <a:gd name="T37" fmla="*/ 397 h 992"/>
                <a:gd name="T38" fmla="*/ 0 w 1191"/>
                <a:gd name="T39" fmla="*/ 312 h 992"/>
                <a:gd name="T40" fmla="*/ 57 w 1191"/>
                <a:gd name="T41" fmla="*/ 255 h 992"/>
                <a:gd name="T42" fmla="*/ 57 w 1191"/>
                <a:gd name="T43" fmla="*/ 170 h 992"/>
                <a:gd name="T44" fmla="*/ 171 w 1191"/>
                <a:gd name="T45" fmla="*/ 142 h 992"/>
                <a:gd name="T46" fmla="*/ 171 w 1191"/>
                <a:gd name="T47" fmla="*/ 198 h 992"/>
                <a:gd name="T48" fmla="*/ 227 w 1191"/>
                <a:gd name="T49" fmla="*/ 170 h 992"/>
                <a:gd name="T50" fmla="*/ 256 w 1191"/>
                <a:gd name="T51" fmla="*/ 227 h 992"/>
                <a:gd name="T52" fmla="*/ 312 w 1191"/>
                <a:gd name="T53" fmla="*/ 170 h 992"/>
                <a:gd name="T54" fmla="*/ 511 w 1191"/>
                <a:gd name="T55" fmla="*/ 198 h 992"/>
                <a:gd name="T56" fmla="*/ 567 w 1191"/>
                <a:gd name="T57" fmla="*/ 142 h 992"/>
                <a:gd name="T58" fmla="*/ 653 w 1191"/>
                <a:gd name="T59" fmla="*/ 198 h 992"/>
                <a:gd name="T60" fmla="*/ 738 w 1191"/>
                <a:gd name="T61" fmla="*/ 85 h 992"/>
                <a:gd name="T62" fmla="*/ 879 w 1191"/>
                <a:gd name="T63" fmla="*/ 0 h 992"/>
                <a:gd name="T64" fmla="*/ 993 w 1191"/>
                <a:gd name="T65" fmla="*/ 85 h 992"/>
                <a:gd name="T66" fmla="*/ 1134 w 1191"/>
                <a:gd name="T67" fmla="*/ 8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91" h="992">
                  <a:moveTo>
                    <a:pt x="1134" y="85"/>
                  </a:moveTo>
                  <a:lnTo>
                    <a:pt x="1191" y="283"/>
                  </a:lnTo>
                  <a:lnTo>
                    <a:pt x="1078" y="312"/>
                  </a:lnTo>
                  <a:lnTo>
                    <a:pt x="1021" y="453"/>
                  </a:lnTo>
                  <a:lnTo>
                    <a:pt x="936" y="510"/>
                  </a:lnTo>
                  <a:lnTo>
                    <a:pt x="851" y="453"/>
                  </a:lnTo>
                  <a:lnTo>
                    <a:pt x="738" y="539"/>
                  </a:lnTo>
                  <a:lnTo>
                    <a:pt x="766" y="595"/>
                  </a:lnTo>
                  <a:lnTo>
                    <a:pt x="766" y="680"/>
                  </a:lnTo>
                  <a:lnTo>
                    <a:pt x="823" y="737"/>
                  </a:lnTo>
                  <a:lnTo>
                    <a:pt x="823" y="822"/>
                  </a:lnTo>
                  <a:lnTo>
                    <a:pt x="738" y="850"/>
                  </a:lnTo>
                  <a:lnTo>
                    <a:pt x="681" y="992"/>
                  </a:lnTo>
                  <a:lnTo>
                    <a:pt x="511" y="992"/>
                  </a:lnTo>
                  <a:lnTo>
                    <a:pt x="426" y="935"/>
                  </a:lnTo>
                  <a:lnTo>
                    <a:pt x="426" y="822"/>
                  </a:lnTo>
                  <a:lnTo>
                    <a:pt x="341" y="737"/>
                  </a:lnTo>
                  <a:lnTo>
                    <a:pt x="341" y="595"/>
                  </a:lnTo>
                  <a:lnTo>
                    <a:pt x="29" y="397"/>
                  </a:lnTo>
                  <a:lnTo>
                    <a:pt x="0" y="312"/>
                  </a:lnTo>
                  <a:lnTo>
                    <a:pt x="57" y="255"/>
                  </a:lnTo>
                  <a:lnTo>
                    <a:pt x="57" y="170"/>
                  </a:lnTo>
                  <a:lnTo>
                    <a:pt x="171" y="142"/>
                  </a:lnTo>
                  <a:lnTo>
                    <a:pt x="171" y="198"/>
                  </a:lnTo>
                  <a:lnTo>
                    <a:pt x="227" y="170"/>
                  </a:lnTo>
                  <a:lnTo>
                    <a:pt x="256" y="227"/>
                  </a:lnTo>
                  <a:lnTo>
                    <a:pt x="312" y="170"/>
                  </a:lnTo>
                  <a:lnTo>
                    <a:pt x="511" y="198"/>
                  </a:lnTo>
                  <a:lnTo>
                    <a:pt x="567" y="142"/>
                  </a:lnTo>
                  <a:lnTo>
                    <a:pt x="653" y="198"/>
                  </a:lnTo>
                  <a:lnTo>
                    <a:pt x="738" y="85"/>
                  </a:lnTo>
                  <a:lnTo>
                    <a:pt x="879" y="0"/>
                  </a:lnTo>
                  <a:lnTo>
                    <a:pt x="993" y="85"/>
                  </a:lnTo>
                  <a:lnTo>
                    <a:pt x="1134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2485" y="3890"/>
              <a:ext cx="794" cy="822"/>
            </a:xfrm>
            <a:custGeom>
              <a:avLst/>
              <a:gdLst>
                <a:gd name="T0" fmla="*/ 0 w 794"/>
                <a:gd name="T1" fmla="*/ 0 h 822"/>
                <a:gd name="T2" fmla="*/ 29 w 794"/>
                <a:gd name="T3" fmla="*/ 57 h 822"/>
                <a:gd name="T4" fmla="*/ 85 w 794"/>
                <a:gd name="T5" fmla="*/ 29 h 822"/>
                <a:gd name="T6" fmla="*/ 142 w 794"/>
                <a:gd name="T7" fmla="*/ 29 h 822"/>
                <a:gd name="T8" fmla="*/ 170 w 794"/>
                <a:gd name="T9" fmla="*/ 170 h 822"/>
                <a:gd name="T10" fmla="*/ 312 w 794"/>
                <a:gd name="T11" fmla="*/ 170 h 822"/>
                <a:gd name="T12" fmla="*/ 397 w 794"/>
                <a:gd name="T13" fmla="*/ 284 h 822"/>
                <a:gd name="T14" fmla="*/ 511 w 794"/>
                <a:gd name="T15" fmla="*/ 340 h 822"/>
                <a:gd name="T16" fmla="*/ 624 w 794"/>
                <a:gd name="T17" fmla="*/ 511 h 822"/>
                <a:gd name="T18" fmla="*/ 737 w 794"/>
                <a:gd name="T19" fmla="*/ 567 h 822"/>
                <a:gd name="T20" fmla="*/ 794 w 794"/>
                <a:gd name="T21" fmla="*/ 567 h 822"/>
                <a:gd name="T22" fmla="*/ 794 w 794"/>
                <a:gd name="T23" fmla="*/ 624 h 822"/>
                <a:gd name="T24" fmla="*/ 766 w 794"/>
                <a:gd name="T25" fmla="*/ 652 h 822"/>
                <a:gd name="T26" fmla="*/ 794 w 794"/>
                <a:gd name="T27" fmla="*/ 681 h 822"/>
                <a:gd name="T28" fmla="*/ 737 w 794"/>
                <a:gd name="T29" fmla="*/ 794 h 822"/>
                <a:gd name="T30" fmla="*/ 681 w 794"/>
                <a:gd name="T31" fmla="*/ 766 h 822"/>
                <a:gd name="T32" fmla="*/ 567 w 794"/>
                <a:gd name="T33" fmla="*/ 766 h 822"/>
                <a:gd name="T34" fmla="*/ 539 w 794"/>
                <a:gd name="T35" fmla="*/ 822 h 822"/>
                <a:gd name="T36" fmla="*/ 482 w 794"/>
                <a:gd name="T37" fmla="*/ 822 h 822"/>
                <a:gd name="T38" fmla="*/ 426 w 794"/>
                <a:gd name="T39" fmla="*/ 766 h 822"/>
                <a:gd name="T40" fmla="*/ 312 w 794"/>
                <a:gd name="T41" fmla="*/ 737 h 822"/>
                <a:gd name="T42" fmla="*/ 369 w 794"/>
                <a:gd name="T43" fmla="*/ 652 h 822"/>
                <a:gd name="T44" fmla="*/ 312 w 794"/>
                <a:gd name="T45" fmla="*/ 511 h 822"/>
                <a:gd name="T46" fmla="*/ 114 w 794"/>
                <a:gd name="T47" fmla="*/ 425 h 822"/>
                <a:gd name="T48" fmla="*/ 29 w 794"/>
                <a:gd name="T49" fmla="*/ 170 h 822"/>
                <a:gd name="T50" fmla="*/ 0 w 794"/>
                <a:gd name="T51" fmla="*/ 142 h 822"/>
                <a:gd name="T52" fmla="*/ 0 w 794"/>
                <a:gd name="T53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94" h="822">
                  <a:moveTo>
                    <a:pt x="0" y="0"/>
                  </a:moveTo>
                  <a:lnTo>
                    <a:pt x="29" y="57"/>
                  </a:lnTo>
                  <a:lnTo>
                    <a:pt x="85" y="29"/>
                  </a:lnTo>
                  <a:lnTo>
                    <a:pt x="142" y="29"/>
                  </a:lnTo>
                  <a:lnTo>
                    <a:pt x="170" y="170"/>
                  </a:lnTo>
                  <a:lnTo>
                    <a:pt x="312" y="170"/>
                  </a:lnTo>
                  <a:lnTo>
                    <a:pt x="397" y="284"/>
                  </a:lnTo>
                  <a:lnTo>
                    <a:pt x="511" y="340"/>
                  </a:lnTo>
                  <a:lnTo>
                    <a:pt x="624" y="511"/>
                  </a:lnTo>
                  <a:lnTo>
                    <a:pt x="737" y="567"/>
                  </a:lnTo>
                  <a:lnTo>
                    <a:pt x="794" y="567"/>
                  </a:lnTo>
                  <a:lnTo>
                    <a:pt x="794" y="624"/>
                  </a:lnTo>
                  <a:lnTo>
                    <a:pt x="766" y="652"/>
                  </a:lnTo>
                  <a:lnTo>
                    <a:pt x="794" y="681"/>
                  </a:lnTo>
                  <a:lnTo>
                    <a:pt x="737" y="794"/>
                  </a:lnTo>
                  <a:lnTo>
                    <a:pt x="681" y="766"/>
                  </a:lnTo>
                  <a:lnTo>
                    <a:pt x="567" y="766"/>
                  </a:lnTo>
                  <a:lnTo>
                    <a:pt x="539" y="822"/>
                  </a:lnTo>
                  <a:lnTo>
                    <a:pt x="482" y="822"/>
                  </a:lnTo>
                  <a:lnTo>
                    <a:pt x="426" y="766"/>
                  </a:lnTo>
                  <a:lnTo>
                    <a:pt x="312" y="737"/>
                  </a:lnTo>
                  <a:lnTo>
                    <a:pt x="369" y="652"/>
                  </a:lnTo>
                  <a:lnTo>
                    <a:pt x="312" y="511"/>
                  </a:lnTo>
                  <a:lnTo>
                    <a:pt x="114" y="425"/>
                  </a:lnTo>
                  <a:lnTo>
                    <a:pt x="29" y="170"/>
                  </a:lnTo>
                  <a:lnTo>
                    <a:pt x="0" y="142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0" name="Freeform 270"/>
            <p:cNvSpPr>
              <a:spLocks/>
            </p:cNvSpPr>
            <p:nvPr/>
          </p:nvSpPr>
          <p:spPr bwMode="auto">
            <a:xfrm>
              <a:off x="2287" y="3890"/>
              <a:ext cx="567" cy="794"/>
            </a:xfrm>
            <a:custGeom>
              <a:avLst/>
              <a:gdLst>
                <a:gd name="T0" fmla="*/ 198 w 567"/>
                <a:gd name="T1" fmla="*/ 0 h 794"/>
                <a:gd name="T2" fmla="*/ 113 w 567"/>
                <a:gd name="T3" fmla="*/ 29 h 794"/>
                <a:gd name="T4" fmla="*/ 113 w 567"/>
                <a:gd name="T5" fmla="*/ 170 h 794"/>
                <a:gd name="T6" fmla="*/ 170 w 567"/>
                <a:gd name="T7" fmla="*/ 227 h 794"/>
                <a:gd name="T8" fmla="*/ 57 w 567"/>
                <a:gd name="T9" fmla="*/ 284 h 794"/>
                <a:gd name="T10" fmla="*/ 85 w 567"/>
                <a:gd name="T11" fmla="*/ 312 h 794"/>
                <a:gd name="T12" fmla="*/ 85 w 567"/>
                <a:gd name="T13" fmla="*/ 397 h 794"/>
                <a:gd name="T14" fmla="*/ 28 w 567"/>
                <a:gd name="T15" fmla="*/ 425 h 794"/>
                <a:gd name="T16" fmla="*/ 28 w 567"/>
                <a:gd name="T17" fmla="*/ 511 h 794"/>
                <a:gd name="T18" fmla="*/ 0 w 567"/>
                <a:gd name="T19" fmla="*/ 567 h 794"/>
                <a:gd name="T20" fmla="*/ 57 w 567"/>
                <a:gd name="T21" fmla="*/ 624 h 794"/>
                <a:gd name="T22" fmla="*/ 85 w 567"/>
                <a:gd name="T23" fmla="*/ 709 h 794"/>
                <a:gd name="T24" fmla="*/ 198 w 567"/>
                <a:gd name="T25" fmla="*/ 709 h 794"/>
                <a:gd name="T26" fmla="*/ 283 w 567"/>
                <a:gd name="T27" fmla="*/ 681 h 794"/>
                <a:gd name="T28" fmla="*/ 340 w 567"/>
                <a:gd name="T29" fmla="*/ 794 h 794"/>
                <a:gd name="T30" fmla="*/ 397 w 567"/>
                <a:gd name="T31" fmla="*/ 766 h 794"/>
                <a:gd name="T32" fmla="*/ 482 w 567"/>
                <a:gd name="T33" fmla="*/ 794 h 794"/>
                <a:gd name="T34" fmla="*/ 510 w 567"/>
                <a:gd name="T35" fmla="*/ 737 h 794"/>
                <a:gd name="T36" fmla="*/ 567 w 567"/>
                <a:gd name="T37" fmla="*/ 652 h 794"/>
                <a:gd name="T38" fmla="*/ 510 w 567"/>
                <a:gd name="T39" fmla="*/ 511 h 794"/>
                <a:gd name="T40" fmla="*/ 312 w 567"/>
                <a:gd name="T41" fmla="*/ 425 h 794"/>
                <a:gd name="T42" fmla="*/ 227 w 567"/>
                <a:gd name="T43" fmla="*/ 170 h 794"/>
                <a:gd name="T44" fmla="*/ 198 w 567"/>
                <a:gd name="T45" fmla="*/ 142 h 794"/>
                <a:gd name="T46" fmla="*/ 198 w 567"/>
                <a:gd name="T47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794">
                  <a:moveTo>
                    <a:pt x="198" y="0"/>
                  </a:moveTo>
                  <a:lnTo>
                    <a:pt x="113" y="29"/>
                  </a:lnTo>
                  <a:lnTo>
                    <a:pt x="113" y="170"/>
                  </a:lnTo>
                  <a:lnTo>
                    <a:pt x="170" y="227"/>
                  </a:lnTo>
                  <a:lnTo>
                    <a:pt x="57" y="284"/>
                  </a:lnTo>
                  <a:lnTo>
                    <a:pt x="85" y="312"/>
                  </a:lnTo>
                  <a:lnTo>
                    <a:pt x="85" y="397"/>
                  </a:lnTo>
                  <a:lnTo>
                    <a:pt x="28" y="425"/>
                  </a:lnTo>
                  <a:lnTo>
                    <a:pt x="28" y="511"/>
                  </a:lnTo>
                  <a:lnTo>
                    <a:pt x="0" y="567"/>
                  </a:lnTo>
                  <a:lnTo>
                    <a:pt x="57" y="624"/>
                  </a:lnTo>
                  <a:lnTo>
                    <a:pt x="85" y="709"/>
                  </a:lnTo>
                  <a:lnTo>
                    <a:pt x="198" y="709"/>
                  </a:lnTo>
                  <a:lnTo>
                    <a:pt x="283" y="681"/>
                  </a:lnTo>
                  <a:lnTo>
                    <a:pt x="340" y="794"/>
                  </a:lnTo>
                  <a:lnTo>
                    <a:pt x="397" y="766"/>
                  </a:lnTo>
                  <a:lnTo>
                    <a:pt x="482" y="794"/>
                  </a:lnTo>
                  <a:lnTo>
                    <a:pt x="510" y="737"/>
                  </a:lnTo>
                  <a:lnTo>
                    <a:pt x="567" y="652"/>
                  </a:lnTo>
                  <a:lnTo>
                    <a:pt x="510" y="511"/>
                  </a:lnTo>
                  <a:lnTo>
                    <a:pt x="312" y="425"/>
                  </a:lnTo>
                  <a:lnTo>
                    <a:pt x="227" y="170"/>
                  </a:lnTo>
                  <a:lnTo>
                    <a:pt x="198" y="142"/>
                  </a:lnTo>
                  <a:lnTo>
                    <a:pt x="19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255 w 1021"/>
                <a:gd name="T1" fmla="*/ 794 h 964"/>
                <a:gd name="T2" fmla="*/ 341 w 1021"/>
                <a:gd name="T3" fmla="*/ 879 h 964"/>
                <a:gd name="T4" fmla="*/ 369 w 1021"/>
                <a:gd name="T5" fmla="*/ 850 h 964"/>
                <a:gd name="T6" fmla="*/ 397 w 1021"/>
                <a:gd name="T7" fmla="*/ 907 h 964"/>
                <a:gd name="T8" fmla="*/ 511 w 1021"/>
                <a:gd name="T9" fmla="*/ 907 h 964"/>
                <a:gd name="T10" fmla="*/ 567 w 1021"/>
                <a:gd name="T11" fmla="*/ 964 h 964"/>
                <a:gd name="T12" fmla="*/ 652 w 1021"/>
                <a:gd name="T13" fmla="*/ 935 h 964"/>
                <a:gd name="T14" fmla="*/ 624 w 1021"/>
                <a:gd name="T15" fmla="*/ 850 h 964"/>
                <a:gd name="T16" fmla="*/ 652 w 1021"/>
                <a:gd name="T17" fmla="*/ 822 h 964"/>
                <a:gd name="T18" fmla="*/ 709 w 1021"/>
                <a:gd name="T19" fmla="*/ 850 h 964"/>
                <a:gd name="T20" fmla="*/ 766 w 1021"/>
                <a:gd name="T21" fmla="*/ 737 h 964"/>
                <a:gd name="T22" fmla="*/ 908 w 1021"/>
                <a:gd name="T23" fmla="*/ 765 h 964"/>
                <a:gd name="T24" fmla="*/ 964 w 1021"/>
                <a:gd name="T25" fmla="*/ 680 h 964"/>
                <a:gd name="T26" fmla="*/ 1021 w 1021"/>
                <a:gd name="T27" fmla="*/ 680 h 964"/>
                <a:gd name="T28" fmla="*/ 964 w 1021"/>
                <a:gd name="T29" fmla="*/ 595 h 964"/>
                <a:gd name="T30" fmla="*/ 1021 w 1021"/>
                <a:gd name="T31" fmla="*/ 538 h 964"/>
                <a:gd name="T32" fmla="*/ 936 w 1021"/>
                <a:gd name="T33" fmla="*/ 538 h 964"/>
                <a:gd name="T34" fmla="*/ 737 w 1021"/>
                <a:gd name="T35" fmla="*/ 255 h 964"/>
                <a:gd name="T36" fmla="*/ 737 w 1021"/>
                <a:gd name="T37" fmla="*/ 198 h 964"/>
                <a:gd name="T38" fmla="*/ 681 w 1021"/>
                <a:gd name="T39" fmla="*/ 85 h 964"/>
                <a:gd name="T40" fmla="*/ 567 w 1021"/>
                <a:gd name="T41" fmla="*/ 28 h 964"/>
                <a:gd name="T42" fmla="*/ 511 w 1021"/>
                <a:gd name="T43" fmla="*/ 85 h 964"/>
                <a:gd name="T44" fmla="*/ 482 w 1021"/>
                <a:gd name="T45" fmla="*/ 28 h 964"/>
                <a:gd name="T46" fmla="*/ 369 w 1021"/>
                <a:gd name="T47" fmla="*/ 56 h 964"/>
                <a:gd name="T48" fmla="*/ 312 w 1021"/>
                <a:gd name="T49" fmla="*/ 0 h 964"/>
                <a:gd name="T50" fmla="*/ 255 w 1021"/>
                <a:gd name="T51" fmla="*/ 0 h 964"/>
                <a:gd name="T52" fmla="*/ 142 w 1021"/>
                <a:gd name="T53" fmla="*/ 170 h 964"/>
                <a:gd name="T54" fmla="*/ 57 w 1021"/>
                <a:gd name="T55" fmla="*/ 170 h 964"/>
                <a:gd name="T56" fmla="*/ 57 w 1021"/>
                <a:gd name="T57" fmla="*/ 227 h 964"/>
                <a:gd name="T58" fmla="*/ 0 w 1021"/>
                <a:gd name="T59" fmla="*/ 255 h 964"/>
                <a:gd name="T60" fmla="*/ 0 w 1021"/>
                <a:gd name="T61" fmla="*/ 340 h 964"/>
                <a:gd name="T62" fmla="*/ 142 w 1021"/>
                <a:gd name="T63" fmla="*/ 397 h 964"/>
                <a:gd name="T64" fmla="*/ 114 w 1021"/>
                <a:gd name="T65" fmla="*/ 453 h 964"/>
                <a:gd name="T66" fmla="*/ 170 w 1021"/>
                <a:gd name="T67" fmla="*/ 567 h 964"/>
                <a:gd name="T68" fmla="*/ 255 w 1021"/>
                <a:gd name="T69" fmla="*/ 595 h 964"/>
                <a:gd name="T70" fmla="*/ 255 w 1021"/>
                <a:gd name="T71" fmla="*/ 79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1" h="964">
                  <a:moveTo>
                    <a:pt x="255" y="794"/>
                  </a:moveTo>
                  <a:lnTo>
                    <a:pt x="341" y="879"/>
                  </a:lnTo>
                  <a:lnTo>
                    <a:pt x="369" y="850"/>
                  </a:lnTo>
                  <a:lnTo>
                    <a:pt x="397" y="907"/>
                  </a:lnTo>
                  <a:lnTo>
                    <a:pt x="511" y="907"/>
                  </a:lnTo>
                  <a:lnTo>
                    <a:pt x="567" y="964"/>
                  </a:lnTo>
                  <a:lnTo>
                    <a:pt x="652" y="935"/>
                  </a:lnTo>
                  <a:lnTo>
                    <a:pt x="624" y="850"/>
                  </a:lnTo>
                  <a:lnTo>
                    <a:pt x="652" y="822"/>
                  </a:lnTo>
                  <a:lnTo>
                    <a:pt x="709" y="850"/>
                  </a:lnTo>
                  <a:lnTo>
                    <a:pt x="766" y="737"/>
                  </a:lnTo>
                  <a:lnTo>
                    <a:pt x="908" y="765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964" y="595"/>
                  </a:lnTo>
                  <a:lnTo>
                    <a:pt x="1021" y="538"/>
                  </a:lnTo>
                  <a:lnTo>
                    <a:pt x="936" y="538"/>
                  </a:lnTo>
                  <a:lnTo>
                    <a:pt x="737" y="255"/>
                  </a:lnTo>
                  <a:lnTo>
                    <a:pt x="737" y="198"/>
                  </a:lnTo>
                  <a:lnTo>
                    <a:pt x="681" y="85"/>
                  </a:lnTo>
                  <a:lnTo>
                    <a:pt x="567" y="28"/>
                  </a:lnTo>
                  <a:lnTo>
                    <a:pt x="511" y="85"/>
                  </a:lnTo>
                  <a:lnTo>
                    <a:pt x="482" y="28"/>
                  </a:lnTo>
                  <a:lnTo>
                    <a:pt x="369" y="56"/>
                  </a:lnTo>
                  <a:lnTo>
                    <a:pt x="312" y="0"/>
                  </a:lnTo>
                  <a:lnTo>
                    <a:pt x="255" y="0"/>
                  </a:lnTo>
                  <a:lnTo>
                    <a:pt x="142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55"/>
                  </a:lnTo>
                  <a:lnTo>
                    <a:pt x="0" y="340"/>
                  </a:lnTo>
                  <a:lnTo>
                    <a:pt x="142" y="397"/>
                  </a:lnTo>
                  <a:lnTo>
                    <a:pt x="114" y="453"/>
                  </a:lnTo>
                  <a:lnTo>
                    <a:pt x="170" y="567"/>
                  </a:lnTo>
                  <a:lnTo>
                    <a:pt x="255" y="595"/>
                  </a:lnTo>
                  <a:lnTo>
                    <a:pt x="255" y="79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2" name="Freeform 272"/>
            <p:cNvSpPr>
              <a:spLocks/>
            </p:cNvSpPr>
            <p:nvPr/>
          </p:nvSpPr>
          <p:spPr bwMode="auto">
            <a:xfrm>
              <a:off x="1692" y="1537"/>
              <a:ext cx="1219" cy="1503"/>
            </a:xfrm>
            <a:custGeom>
              <a:avLst/>
              <a:gdLst>
                <a:gd name="T0" fmla="*/ 396 w 1219"/>
                <a:gd name="T1" fmla="*/ 1418 h 1503"/>
                <a:gd name="T2" fmla="*/ 453 w 1219"/>
                <a:gd name="T3" fmla="*/ 1418 h 1503"/>
                <a:gd name="T4" fmla="*/ 510 w 1219"/>
                <a:gd name="T5" fmla="*/ 1474 h 1503"/>
                <a:gd name="T6" fmla="*/ 623 w 1219"/>
                <a:gd name="T7" fmla="*/ 1446 h 1503"/>
                <a:gd name="T8" fmla="*/ 652 w 1219"/>
                <a:gd name="T9" fmla="*/ 1503 h 1503"/>
                <a:gd name="T10" fmla="*/ 708 w 1219"/>
                <a:gd name="T11" fmla="*/ 1446 h 1503"/>
                <a:gd name="T12" fmla="*/ 708 w 1219"/>
                <a:gd name="T13" fmla="*/ 1389 h 1503"/>
                <a:gd name="T14" fmla="*/ 765 w 1219"/>
                <a:gd name="T15" fmla="*/ 1276 h 1503"/>
                <a:gd name="T16" fmla="*/ 822 w 1219"/>
                <a:gd name="T17" fmla="*/ 1304 h 1503"/>
                <a:gd name="T18" fmla="*/ 850 w 1219"/>
                <a:gd name="T19" fmla="*/ 1276 h 1503"/>
                <a:gd name="T20" fmla="*/ 822 w 1219"/>
                <a:gd name="T21" fmla="*/ 1248 h 1503"/>
                <a:gd name="T22" fmla="*/ 793 w 1219"/>
                <a:gd name="T23" fmla="*/ 1134 h 1503"/>
                <a:gd name="T24" fmla="*/ 878 w 1219"/>
                <a:gd name="T25" fmla="*/ 1163 h 1503"/>
                <a:gd name="T26" fmla="*/ 878 w 1219"/>
                <a:gd name="T27" fmla="*/ 1106 h 1503"/>
                <a:gd name="T28" fmla="*/ 1020 w 1219"/>
                <a:gd name="T29" fmla="*/ 1078 h 1503"/>
                <a:gd name="T30" fmla="*/ 1077 w 1219"/>
                <a:gd name="T31" fmla="*/ 992 h 1503"/>
                <a:gd name="T32" fmla="*/ 1020 w 1219"/>
                <a:gd name="T33" fmla="*/ 936 h 1503"/>
                <a:gd name="T34" fmla="*/ 1020 w 1219"/>
                <a:gd name="T35" fmla="*/ 794 h 1503"/>
                <a:gd name="T36" fmla="*/ 1219 w 1219"/>
                <a:gd name="T37" fmla="*/ 709 h 1503"/>
                <a:gd name="T38" fmla="*/ 1219 w 1219"/>
                <a:gd name="T39" fmla="*/ 652 h 1503"/>
                <a:gd name="T40" fmla="*/ 1105 w 1219"/>
                <a:gd name="T41" fmla="*/ 482 h 1503"/>
                <a:gd name="T42" fmla="*/ 1162 w 1219"/>
                <a:gd name="T43" fmla="*/ 482 h 1503"/>
                <a:gd name="T44" fmla="*/ 1134 w 1219"/>
                <a:gd name="T45" fmla="*/ 397 h 1503"/>
                <a:gd name="T46" fmla="*/ 1020 w 1219"/>
                <a:gd name="T47" fmla="*/ 397 h 1503"/>
                <a:gd name="T48" fmla="*/ 963 w 1219"/>
                <a:gd name="T49" fmla="*/ 369 h 1503"/>
                <a:gd name="T50" fmla="*/ 907 w 1219"/>
                <a:gd name="T51" fmla="*/ 369 h 1503"/>
                <a:gd name="T52" fmla="*/ 850 w 1219"/>
                <a:gd name="T53" fmla="*/ 255 h 1503"/>
                <a:gd name="T54" fmla="*/ 907 w 1219"/>
                <a:gd name="T55" fmla="*/ 170 h 1503"/>
                <a:gd name="T56" fmla="*/ 850 w 1219"/>
                <a:gd name="T57" fmla="*/ 142 h 1503"/>
                <a:gd name="T58" fmla="*/ 850 w 1219"/>
                <a:gd name="T59" fmla="*/ 57 h 1503"/>
                <a:gd name="T60" fmla="*/ 822 w 1219"/>
                <a:gd name="T61" fmla="*/ 0 h 1503"/>
                <a:gd name="T62" fmla="*/ 708 w 1219"/>
                <a:gd name="T63" fmla="*/ 0 h 1503"/>
                <a:gd name="T64" fmla="*/ 708 w 1219"/>
                <a:gd name="T65" fmla="*/ 114 h 1503"/>
                <a:gd name="T66" fmla="*/ 652 w 1219"/>
                <a:gd name="T67" fmla="*/ 199 h 1503"/>
                <a:gd name="T68" fmla="*/ 567 w 1219"/>
                <a:gd name="T69" fmla="*/ 199 h 1503"/>
                <a:gd name="T70" fmla="*/ 510 w 1219"/>
                <a:gd name="T71" fmla="*/ 227 h 1503"/>
                <a:gd name="T72" fmla="*/ 453 w 1219"/>
                <a:gd name="T73" fmla="*/ 199 h 1503"/>
                <a:gd name="T74" fmla="*/ 396 w 1219"/>
                <a:gd name="T75" fmla="*/ 114 h 1503"/>
                <a:gd name="T76" fmla="*/ 226 w 1219"/>
                <a:gd name="T77" fmla="*/ 57 h 1503"/>
                <a:gd name="T78" fmla="*/ 141 w 1219"/>
                <a:gd name="T79" fmla="*/ 85 h 1503"/>
                <a:gd name="T80" fmla="*/ 141 w 1219"/>
                <a:gd name="T81" fmla="*/ 227 h 1503"/>
                <a:gd name="T82" fmla="*/ 56 w 1219"/>
                <a:gd name="T83" fmla="*/ 284 h 1503"/>
                <a:gd name="T84" fmla="*/ 56 w 1219"/>
                <a:gd name="T85" fmla="*/ 397 h 1503"/>
                <a:gd name="T86" fmla="*/ 0 w 1219"/>
                <a:gd name="T87" fmla="*/ 425 h 1503"/>
                <a:gd name="T88" fmla="*/ 0 w 1219"/>
                <a:gd name="T89" fmla="*/ 567 h 1503"/>
                <a:gd name="T90" fmla="*/ 56 w 1219"/>
                <a:gd name="T91" fmla="*/ 681 h 1503"/>
                <a:gd name="T92" fmla="*/ 56 w 1219"/>
                <a:gd name="T93" fmla="*/ 766 h 1503"/>
                <a:gd name="T94" fmla="*/ 141 w 1219"/>
                <a:gd name="T95" fmla="*/ 964 h 1503"/>
                <a:gd name="T96" fmla="*/ 255 w 1219"/>
                <a:gd name="T97" fmla="*/ 992 h 1503"/>
                <a:gd name="T98" fmla="*/ 311 w 1219"/>
                <a:gd name="T99" fmla="*/ 1134 h 1503"/>
                <a:gd name="T100" fmla="*/ 283 w 1219"/>
                <a:gd name="T101" fmla="*/ 1191 h 1503"/>
                <a:gd name="T102" fmla="*/ 311 w 1219"/>
                <a:gd name="T103" fmla="*/ 1276 h 1503"/>
                <a:gd name="T104" fmla="*/ 396 w 1219"/>
                <a:gd name="T105" fmla="*/ 1276 h 1503"/>
                <a:gd name="T106" fmla="*/ 425 w 1219"/>
                <a:gd name="T107" fmla="*/ 1361 h 1503"/>
                <a:gd name="T108" fmla="*/ 396 w 1219"/>
                <a:gd name="T109" fmla="*/ 1418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19" h="1503">
                  <a:moveTo>
                    <a:pt x="396" y="1418"/>
                  </a:moveTo>
                  <a:lnTo>
                    <a:pt x="453" y="1418"/>
                  </a:lnTo>
                  <a:lnTo>
                    <a:pt x="510" y="1474"/>
                  </a:lnTo>
                  <a:lnTo>
                    <a:pt x="623" y="1446"/>
                  </a:lnTo>
                  <a:lnTo>
                    <a:pt x="652" y="1503"/>
                  </a:lnTo>
                  <a:lnTo>
                    <a:pt x="708" y="1446"/>
                  </a:lnTo>
                  <a:lnTo>
                    <a:pt x="708" y="1389"/>
                  </a:lnTo>
                  <a:lnTo>
                    <a:pt x="765" y="1276"/>
                  </a:lnTo>
                  <a:lnTo>
                    <a:pt x="822" y="1304"/>
                  </a:lnTo>
                  <a:lnTo>
                    <a:pt x="850" y="1276"/>
                  </a:lnTo>
                  <a:lnTo>
                    <a:pt x="822" y="1248"/>
                  </a:lnTo>
                  <a:lnTo>
                    <a:pt x="793" y="1134"/>
                  </a:lnTo>
                  <a:lnTo>
                    <a:pt x="878" y="1163"/>
                  </a:lnTo>
                  <a:lnTo>
                    <a:pt x="878" y="1106"/>
                  </a:lnTo>
                  <a:lnTo>
                    <a:pt x="1020" y="1078"/>
                  </a:lnTo>
                  <a:lnTo>
                    <a:pt x="1077" y="992"/>
                  </a:lnTo>
                  <a:lnTo>
                    <a:pt x="1020" y="936"/>
                  </a:lnTo>
                  <a:lnTo>
                    <a:pt x="1020" y="794"/>
                  </a:lnTo>
                  <a:lnTo>
                    <a:pt x="1219" y="709"/>
                  </a:lnTo>
                  <a:lnTo>
                    <a:pt x="1219" y="652"/>
                  </a:lnTo>
                  <a:lnTo>
                    <a:pt x="1105" y="482"/>
                  </a:lnTo>
                  <a:lnTo>
                    <a:pt x="1162" y="482"/>
                  </a:lnTo>
                  <a:lnTo>
                    <a:pt x="1134" y="397"/>
                  </a:lnTo>
                  <a:lnTo>
                    <a:pt x="1020" y="397"/>
                  </a:lnTo>
                  <a:lnTo>
                    <a:pt x="963" y="369"/>
                  </a:lnTo>
                  <a:lnTo>
                    <a:pt x="907" y="369"/>
                  </a:lnTo>
                  <a:lnTo>
                    <a:pt x="850" y="255"/>
                  </a:lnTo>
                  <a:lnTo>
                    <a:pt x="907" y="170"/>
                  </a:lnTo>
                  <a:lnTo>
                    <a:pt x="850" y="142"/>
                  </a:lnTo>
                  <a:lnTo>
                    <a:pt x="850" y="57"/>
                  </a:lnTo>
                  <a:lnTo>
                    <a:pt x="822" y="0"/>
                  </a:lnTo>
                  <a:lnTo>
                    <a:pt x="708" y="0"/>
                  </a:lnTo>
                  <a:lnTo>
                    <a:pt x="708" y="114"/>
                  </a:lnTo>
                  <a:lnTo>
                    <a:pt x="652" y="199"/>
                  </a:lnTo>
                  <a:lnTo>
                    <a:pt x="567" y="199"/>
                  </a:lnTo>
                  <a:lnTo>
                    <a:pt x="510" y="227"/>
                  </a:lnTo>
                  <a:lnTo>
                    <a:pt x="453" y="199"/>
                  </a:lnTo>
                  <a:lnTo>
                    <a:pt x="396" y="114"/>
                  </a:lnTo>
                  <a:lnTo>
                    <a:pt x="226" y="57"/>
                  </a:lnTo>
                  <a:lnTo>
                    <a:pt x="141" y="85"/>
                  </a:lnTo>
                  <a:lnTo>
                    <a:pt x="141" y="227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0" y="425"/>
                  </a:lnTo>
                  <a:lnTo>
                    <a:pt x="0" y="567"/>
                  </a:lnTo>
                  <a:lnTo>
                    <a:pt x="56" y="681"/>
                  </a:lnTo>
                  <a:lnTo>
                    <a:pt x="56" y="766"/>
                  </a:lnTo>
                  <a:lnTo>
                    <a:pt x="141" y="964"/>
                  </a:lnTo>
                  <a:lnTo>
                    <a:pt x="255" y="992"/>
                  </a:lnTo>
                  <a:lnTo>
                    <a:pt x="311" y="1134"/>
                  </a:lnTo>
                  <a:lnTo>
                    <a:pt x="283" y="1191"/>
                  </a:lnTo>
                  <a:lnTo>
                    <a:pt x="311" y="1276"/>
                  </a:lnTo>
                  <a:lnTo>
                    <a:pt x="396" y="1276"/>
                  </a:lnTo>
                  <a:lnTo>
                    <a:pt x="425" y="1361"/>
                  </a:lnTo>
                  <a:lnTo>
                    <a:pt x="396" y="141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3" name="Freeform 273"/>
            <p:cNvSpPr>
              <a:spLocks/>
            </p:cNvSpPr>
            <p:nvPr/>
          </p:nvSpPr>
          <p:spPr bwMode="auto">
            <a:xfrm>
              <a:off x="2485" y="1679"/>
              <a:ext cx="1446" cy="1304"/>
            </a:xfrm>
            <a:custGeom>
              <a:avLst/>
              <a:gdLst>
                <a:gd name="T0" fmla="*/ 312 w 1446"/>
                <a:gd name="T1" fmla="*/ 340 h 1304"/>
                <a:gd name="T2" fmla="*/ 426 w 1446"/>
                <a:gd name="T3" fmla="*/ 567 h 1304"/>
                <a:gd name="T4" fmla="*/ 227 w 1446"/>
                <a:gd name="T5" fmla="*/ 794 h 1304"/>
                <a:gd name="T6" fmla="*/ 227 w 1446"/>
                <a:gd name="T7" fmla="*/ 936 h 1304"/>
                <a:gd name="T8" fmla="*/ 85 w 1446"/>
                <a:gd name="T9" fmla="*/ 1021 h 1304"/>
                <a:gd name="T10" fmla="*/ 29 w 1446"/>
                <a:gd name="T11" fmla="*/ 1106 h 1304"/>
                <a:gd name="T12" fmla="*/ 29 w 1446"/>
                <a:gd name="T13" fmla="*/ 1162 h 1304"/>
                <a:gd name="T14" fmla="*/ 227 w 1446"/>
                <a:gd name="T15" fmla="*/ 1219 h 1304"/>
                <a:gd name="T16" fmla="*/ 426 w 1446"/>
                <a:gd name="T17" fmla="*/ 1304 h 1304"/>
                <a:gd name="T18" fmla="*/ 482 w 1446"/>
                <a:gd name="T19" fmla="*/ 1247 h 1304"/>
                <a:gd name="T20" fmla="*/ 624 w 1446"/>
                <a:gd name="T21" fmla="*/ 1219 h 1304"/>
                <a:gd name="T22" fmla="*/ 652 w 1446"/>
                <a:gd name="T23" fmla="*/ 1021 h 1304"/>
                <a:gd name="T24" fmla="*/ 737 w 1446"/>
                <a:gd name="T25" fmla="*/ 1106 h 1304"/>
                <a:gd name="T26" fmla="*/ 794 w 1446"/>
                <a:gd name="T27" fmla="*/ 1077 h 1304"/>
                <a:gd name="T28" fmla="*/ 879 w 1446"/>
                <a:gd name="T29" fmla="*/ 936 h 1304"/>
                <a:gd name="T30" fmla="*/ 1106 w 1446"/>
                <a:gd name="T31" fmla="*/ 850 h 1304"/>
                <a:gd name="T32" fmla="*/ 1219 w 1446"/>
                <a:gd name="T33" fmla="*/ 794 h 1304"/>
                <a:gd name="T34" fmla="*/ 1191 w 1446"/>
                <a:gd name="T35" fmla="*/ 624 h 1304"/>
                <a:gd name="T36" fmla="*/ 1361 w 1446"/>
                <a:gd name="T37" fmla="*/ 567 h 1304"/>
                <a:gd name="T38" fmla="*/ 1361 w 1446"/>
                <a:gd name="T39" fmla="*/ 482 h 1304"/>
                <a:gd name="T40" fmla="*/ 1446 w 1446"/>
                <a:gd name="T41" fmla="*/ 397 h 1304"/>
                <a:gd name="T42" fmla="*/ 1418 w 1446"/>
                <a:gd name="T43" fmla="*/ 283 h 1304"/>
                <a:gd name="T44" fmla="*/ 1418 w 1446"/>
                <a:gd name="T45" fmla="*/ 170 h 1304"/>
                <a:gd name="T46" fmla="*/ 1021 w 1446"/>
                <a:gd name="T47" fmla="*/ 85 h 1304"/>
                <a:gd name="T48" fmla="*/ 908 w 1446"/>
                <a:gd name="T49" fmla="*/ 57 h 1304"/>
                <a:gd name="T50" fmla="*/ 822 w 1446"/>
                <a:gd name="T51" fmla="*/ 57 h 1304"/>
                <a:gd name="T52" fmla="*/ 737 w 1446"/>
                <a:gd name="T53" fmla="*/ 170 h 1304"/>
                <a:gd name="T54" fmla="*/ 851 w 1446"/>
                <a:gd name="T55" fmla="*/ 227 h 1304"/>
                <a:gd name="T56" fmla="*/ 908 w 1446"/>
                <a:gd name="T57" fmla="*/ 369 h 1304"/>
                <a:gd name="T58" fmla="*/ 794 w 1446"/>
                <a:gd name="T59" fmla="*/ 567 h 1304"/>
                <a:gd name="T60" fmla="*/ 822 w 1446"/>
                <a:gd name="T61" fmla="*/ 425 h 1304"/>
                <a:gd name="T62" fmla="*/ 709 w 1446"/>
                <a:gd name="T63" fmla="*/ 369 h 1304"/>
                <a:gd name="T64" fmla="*/ 624 w 1446"/>
                <a:gd name="T65" fmla="*/ 369 h 1304"/>
                <a:gd name="T66" fmla="*/ 567 w 1446"/>
                <a:gd name="T67" fmla="*/ 340 h 1304"/>
                <a:gd name="T68" fmla="*/ 454 w 1446"/>
                <a:gd name="T69" fmla="*/ 340 h 1304"/>
                <a:gd name="T70" fmla="*/ 369 w 1446"/>
                <a:gd name="T71" fmla="*/ 34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46" h="1304">
                  <a:moveTo>
                    <a:pt x="369" y="340"/>
                  </a:moveTo>
                  <a:lnTo>
                    <a:pt x="312" y="340"/>
                  </a:lnTo>
                  <a:lnTo>
                    <a:pt x="426" y="510"/>
                  </a:lnTo>
                  <a:lnTo>
                    <a:pt x="426" y="567"/>
                  </a:lnTo>
                  <a:lnTo>
                    <a:pt x="227" y="652"/>
                  </a:lnTo>
                  <a:lnTo>
                    <a:pt x="227" y="794"/>
                  </a:lnTo>
                  <a:lnTo>
                    <a:pt x="284" y="850"/>
                  </a:lnTo>
                  <a:lnTo>
                    <a:pt x="227" y="936"/>
                  </a:lnTo>
                  <a:lnTo>
                    <a:pt x="85" y="964"/>
                  </a:lnTo>
                  <a:lnTo>
                    <a:pt x="85" y="1021"/>
                  </a:lnTo>
                  <a:lnTo>
                    <a:pt x="0" y="992"/>
                  </a:lnTo>
                  <a:lnTo>
                    <a:pt x="29" y="1106"/>
                  </a:lnTo>
                  <a:lnTo>
                    <a:pt x="57" y="1134"/>
                  </a:lnTo>
                  <a:lnTo>
                    <a:pt x="29" y="1162"/>
                  </a:lnTo>
                  <a:lnTo>
                    <a:pt x="142" y="1247"/>
                  </a:lnTo>
                  <a:lnTo>
                    <a:pt x="227" y="1219"/>
                  </a:lnTo>
                  <a:lnTo>
                    <a:pt x="341" y="1304"/>
                  </a:lnTo>
                  <a:lnTo>
                    <a:pt x="426" y="1304"/>
                  </a:lnTo>
                  <a:lnTo>
                    <a:pt x="482" y="1304"/>
                  </a:lnTo>
                  <a:lnTo>
                    <a:pt x="482" y="1247"/>
                  </a:lnTo>
                  <a:lnTo>
                    <a:pt x="596" y="1247"/>
                  </a:lnTo>
                  <a:lnTo>
                    <a:pt x="624" y="1219"/>
                  </a:lnTo>
                  <a:lnTo>
                    <a:pt x="624" y="1162"/>
                  </a:lnTo>
                  <a:lnTo>
                    <a:pt x="652" y="1021"/>
                  </a:lnTo>
                  <a:lnTo>
                    <a:pt x="737" y="1049"/>
                  </a:lnTo>
                  <a:lnTo>
                    <a:pt x="737" y="1106"/>
                  </a:lnTo>
                  <a:lnTo>
                    <a:pt x="794" y="1106"/>
                  </a:lnTo>
                  <a:lnTo>
                    <a:pt x="794" y="1077"/>
                  </a:lnTo>
                  <a:lnTo>
                    <a:pt x="851" y="1021"/>
                  </a:lnTo>
                  <a:lnTo>
                    <a:pt x="879" y="936"/>
                  </a:lnTo>
                  <a:lnTo>
                    <a:pt x="1021" y="936"/>
                  </a:lnTo>
                  <a:lnTo>
                    <a:pt x="1106" y="850"/>
                  </a:lnTo>
                  <a:lnTo>
                    <a:pt x="1134" y="850"/>
                  </a:lnTo>
                  <a:lnTo>
                    <a:pt x="1219" y="794"/>
                  </a:lnTo>
                  <a:lnTo>
                    <a:pt x="1219" y="680"/>
                  </a:lnTo>
                  <a:lnTo>
                    <a:pt x="1191" y="624"/>
                  </a:lnTo>
                  <a:lnTo>
                    <a:pt x="1304" y="595"/>
                  </a:lnTo>
                  <a:lnTo>
                    <a:pt x="1361" y="567"/>
                  </a:lnTo>
                  <a:lnTo>
                    <a:pt x="1304" y="510"/>
                  </a:lnTo>
                  <a:lnTo>
                    <a:pt x="1361" y="482"/>
                  </a:lnTo>
                  <a:lnTo>
                    <a:pt x="1333" y="454"/>
                  </a:lnTo>
                  <a:lnTo>
                    <a:pt x="1446" y="397"/>
                  </a:lnTo>
                  <a:lnTo>
                    <a:pt x="1389" y="312"/>
                  </a:lnTo>
                  <a:lnTo>
                    <a:pt x="1418" y="283"/>
                  </a:lnTo>
                  <a:lnTo>
                    <a:pt x="1361" y="227"/>
                  </a:lnTo>
                  <a:lnTo>
                    <a:pt x="1418" y="170"/>
                  </a:lnTo>
                  <a:lnTo>
                    <a:pt x="1219" y="28"/>
                  </a:lnTo>
                  <a:lnTo>
                    <a:pt x="1021" y="85"/>
                  </a:lnTo>
                  <a:lnTo>
                    <a:pt x="964" y="28"/>
                  </a:lnTo>
                  <a:lnTo>
                    <a:pt x="908" y="57"/>
                  </a:lnTo>
                  <a:lnTo>
                    <a:pt x="851" y="0"/>
                  </a:lnTo>
                  <a:lnTo>
                    <a:pt x="822" y="57"/>
                  </a:lnTo>
                  <a:lnTo>
                    <a:pt x="737" y="5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27"/>
                  </a:lnTo>
                  <a:lnTo>
                    <a:pt x="851" y="340"/>
                  </a:lnTo>
                  <a:lnTo>
                    <a:pt x="908" y="369"/>
                  </a:lnTo>
                  <a:lnTo>
                    <a:pt x="936" y="425"/>
                  </a:lnTo>
                  <a:lnTo>
                    <a:pt x="794" y="567"/>
                  </a:lnTo>
                  <a:lnTo>
                    <a:pt x="766" y="510"/>
                  </a:lnTo>
                  <a:lnTo>
                    <a:pt x="822" y="425"/>
                  </a:lnTo>
                  <a:lnTo>
                    <a:pt x="737" y="425"/>
                  </a:lnTo>
                  <a:lnTo>
                    <a:pt x="709" y="369"/>
                  </a:lnTo>
                  <a:lnTo>
                    <a:pt x="652" y="340"/>
                  </a:lnTo>
                  <a:lnTo>
                    <a:pt x="624" y="369"/>
                  </a:lnTo>
                  <a:lnTo>
                    <a:pt x="624" y="312"/>
                  </a:lnTo>
                  <a:lnTo>
                    <a:pt x="567" y="340"/>
                  </a:lnTo>
                  <a:lnTo>
                    <a:pt x="511" y="369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69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6" name="Freeform 276"/>
            <p:cNvSpPr>
              <a:spLocks/>
            </p:cNvSpPr>
            <p:nvPr/>
          </p:nvSpPr>
          <p:spPr bwMode="auto">
            <a:xfrm>
              <a:off x="3421" y="3919"/>
              <a:ext cx="453" cy="396"/>
            </a:xfrm>
            <a:custGeom>
              <a:avLst/>
              <a:gdLst>
                <a:gd name="T0" fmla="*/ 397 w 453"/>
                <a:gd name="T1" fmla="*/ 396 h 396"/>
                <a:gd name="T2" fmla="*/ 227 w 453"/>
                <a:gd name="T3" fmla="*/ 396 h 396"/>
                <a:gd name="T4" fmla="*/ 28 w 453"/>
                <a:gd name="T5" fmla="*/ 311 h 396"/>
                <a:gd name="T6" fmla="*/ 28 w 453"/>
                <a:gd name="T7" fmla="*/ 226 h 396"/>
                <a:gd name="T8" fmla="*/ 0 w 453"/>
                <a:gd name="T9" fmla="*/ 141 h 396"/>
                <a:gd name="T10" fmla="*/ 142 w 453"/>
                <a:gd name="T11" fmla="*/ 0 h 396"/>
                <a:gd name="T12" fmla="*/ 227 w 453"/>
                <a:gd name="T13" fmla="*/ 85 h 396"/>
                <a:gd name="T14" fmla="*/ 368 w 453"/>
                <a:gd name="T15" fmla="*/ 85 h 396"/>
                <a:gd name="T16" fmla="*/ 397 w 453"/>
                <a:gd name="T17" fmla="*/ 170 h 396"/>
                <a:gd name="T18" fmla="*/ 453 w 453"/>
                <a:gd name="T19" fmla="*/ 198 h 396"/>
                <a:gd name="T20" fmla="*/ 397 w 453"/>
                <a:gd name="T21" fmla="*/ 396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396">
                  <a:moveTo>
                    <a:pt x="397" y="396"/>
                  </a:moveTo>
                  <a:lnTo>
                    <a:pt x="227" y="396"/>
                  </a:lnTo>
                  <a:lnTo>
                    <a:pt x="28" y="311"/>
                  </a:lnTo>
                  <a:lnTo>
                    <a:pt x="28" y="226"/>
                  </a:lnTo>
                  <a:lnTo>
                    <a:pt x="0" y="141"/>
                  </a:lnTo>
                  <a:lnTo>
                    <a:pt x="142" y="0"/>
                  </a:lnTo>
                  <a:lnTo>
                    <a:pt x="227" y="85"/>
                  </a:lnTo>
                  <a:lnTo>
                    <a:pt x="368" y="85"/>
                  </a:lnTo>
                  <a:lnTo>
                    <a:pt x="397" y="170"/>
                  </a:lnTo>
                  <a:lnTo>
                    <a:pt x="453" y="198"/>
                  </a:lnTo>
                  <a:lnTo>
                    <a:pt x="397" y="39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8" name="Freeform 278"/>
            <p:cNvSpPr>
              <a:spLocks/>
            </p:cNvSpPr>
            <p:nvPr/>
          </p:nvSpPr>
          <p:spPr bwMode="auto">
            <a:xfrm>
              <a:off x="3563" y="3663"/>
              <a:ext cx="397" cy="454"/>
            </a:xfrm>
            <a:custGeom>
              <a:avLst/>
              <a:gdLst>
                <a:gd name="T0" fmla="*/ 311 w 397"/>
                <a:gd name="T1" fmla="*/ 454 h 454"/>
                <a:gd name="T2" fmla="*/ 368 w 397"/>
                <a:gd name="T3" fmla="*/ 312 h 454"/>
                <a:gd name="T4" fmla="*/ 368 w 397"/>
                <a:gd name="T5" fmla="*/ 171 h 454"/>
                <a:gd name="T6" fmla="*/ 397 w 397"/>
                <a:gd name="T7" fmla="*/ 114 h 454"/>
                <a:gd name="T8" fmla="*/ 283 w 397"/>
                <a:gd name="T9" fmla="*/ 0 h 454"/>
                <a:gd name="T10" fmla="*/ 283 w 397"/>
                <a:gd name="T11" fmla="*/ 114 h 454"/>
                <a:gd name="T12" fmla="*/ 198 w 397"/>
                <a:gd name="T13" fmla="*/ 57 h 454"/>
                <a:gd name="T14" fmla="*/ 198 w 397"/>
                <a:gd name="T15" fmla="*/ 114 h 454"/>
                <a:gd name="T16" fmla="*/ 113 w 397"/>
                <a:gd name="T17" fmla="*/ 114 h 454"/>
                <a:gd name="T18" fmla="*/ 28 w 397"/>
                <a:gd name="T19" fmla="*/ 227 h 454"/>
                <a:gd name="T20" fmla="*/ 0 w 397"/>
                <a:gd name="T21" fmla="*/ 256 h 454"/>
                <a:gd name="T22" fmla="*/ 85 w 397"/>
                <a:gd name="T23" fmla="*/ 341 h 454"/>
                <a:gd name="T24" fmla="*/ 226 w 397"/>
                <a:gd name="T25" fmla="*/ 341 h 454"/>
                <a:gd name="T26" fmla="*/ 255 w 397"/>
                <a:gd name="T27" fmla="*/ 426 h 454"/>
                <a:gd name="T28" fmla="*/ 311 w 397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454">
                  <a:moveTo>
                    <a:pt x="311" y="454"/>
                  </a:moveTo>
                  <a:lnTo>
                    <a:pt x="368" y="312"/>
                  </a:lnTo>
                  <a:lnTo>
                    <a:pt x="368" y="171"/>
                  </a:lnTo>
                  <a:lnTo>
                    <a:pt x="397" y="114"/>
                  </a:lnTo>
                  <a:lnTo>
                    <a:pt x="283" y="0"/>
                  </a:lnTo>
                  <a:lnTo>
                    <a:pt x="283" y="114"/>
                  </a:lnTo>
                  <a:lnTo>
                    <a:pt x="198" y="57"/>
                  </a:lnTo>
                  <a:lnTo>
                    <a:pt x="198" y="114"/>
                  </a:lnTo>
                  <a:lnTo>
                    <a:pt x="113" y="114"/>
                  </a:lnTo>
                  <a:lnTo>
                    <a:pt x="28" y="227"/>
                  </a:lnTo>
                  <a:lnTo>
                    <a:pt x="0" y="256"/>
                  </a:lnTo>
                  <a:lnTo>
                    <a:pt x="85" y="341"/>
                  </a:lnTo>
                  <a:lnTo>
                    <a:pt x="226" y="341"/>
                  </a:lnTo>
                  <a:lnTo>
                    <a:pt x="255" y="426"/>
                  </a:lnTo>
                  <a:lnTo>
                    <a:pt x="311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9" name="Freeform 279"/>
            <p:cNvSpPr>
              <a:spLocks/>
            </p:cNvSpPr>
            <p:nvPr/>
          </p:nvSpPr>
          <p:spPr bwMode="auto">
            <a:xfrm>
              <a:off x="2911" y="2898"/>
              <a:ext cx="850" cy="992"/>
            </a:xfrm>
            <a:custGeom>
              <a:avLst/>
              <a:gdLst>
                <a:gd name="T0" fmla="*/ 850 w 850"/>
                <a:gd name="T1" fmla="*/ 822 h 992"/>
                <a:gd name="T2" fmla="*/ 850 w 850"/>
                <a:gd name="T3" fmla="*/ 879 h 992"/>
                <a:gd name="T4" fmla="*/ 765 w 850"/>
                <a:gd name="T5" fmla="*/ 879 h 992"/>
                <a:gd name="T6" fmla="*/ 680 w 850"/>
                <a:gd name="T7" fmla="*/ 992 h 992"/>
                <a:gd name="T8" fmla="*/ 623 w 850"/>
                <a:gd name="T9" fmla="*/ 964 h 992"/>
                <a:gd name="T10" fmla="*/ 652 w 850"/>
                <a:gd name="T11" fmla="*/ 936 h 992"/>
                <a:gd name="T12" fmla="*/ 567 w 850"/>
                <a:gd name="T13" fmla="*/ 907 h 992"/>
                <a:gd name="T14" fmla="*/ 510 w 850"/>
                <a:gd name="T15" fmla="*/ 822 h 992"/>
                <a:gd name="T16" fmla="*/ 510 w 850"/>
                <a:gd name="T17" fmla="*/ 737 h 992"/>
                <a:gd name="T18" fmla="*/ 453 w 850"/>
                <a:gd name="T19" fmla="*/ 652 h 992"/>
                <a:gd name="T20" fmla="*/ 311 w 850"/>
                <a:gd name="T21" fmla="*/ 510 h 992"/>
                <a:gd name="T22" fmla="*/ 226 w 850"/>
                <a:gd name="T23" fmla="*/ 369 h 992"/>
                <a:gd name="T24" fmla="*/ 255 w 850"/>
                <a:gd name="T25" fmla="*/ 284 h 992"/>
                <a:gd name="T26" fmla="*/ 170 w 850"/>
                <a:gd name="T27" fmla="*/ 255 h 992"/>
                <a:gd name="T28" fmla="*/ 141 w 850"/>
                <a:gd name="T29" fmla="*/ 284 h 992"/>
                <a:gd name="T30" fmla="*/ 56 w 850"/>
                <a:gd name="T31" fmla="*/ 198 h 992"/>
                <a:gd name="T32" fmla="*/ 0 w 850"/>
                <a:gd name="T33" fmla="*/ 85 h 992"/>
                <a:gd name="T34" fmla="*/ 56 w 850"/>
                <a:gd name="T35" fmla="*/ 85 h 992"/>
                <a:gd name="T36" fmla="*/ 56 w 850"/>
                <a:gd name="T37" fmla="*/ 28 h 992"/>
                <a:gd name="T38" fmla="*/ 170 w 850"/>
                <a:gd name="T39" fmla="*/ 28 h 992"/>
                <a:gd name="T40" fmla="*/ 198 w 850"/>
                <a:gd name="T41" fmla="*/ 0 h 992"/>
                <a:gd name="T42" fmla="*/ 311 w 850"/>
                <a:gd name="T43" fmla="*/ 28 h 992"/>
                <a:gd name="T44" fmla="*/ 283 w 850"/>
                <a:gd name="T45" fmla="*/ 113 h 992"/>
                <a:gd name="T46" fmla="*/ 368 w 850"/>
                <a:gd name="T47" fmla="*/ 57 h 992"/>
                <a:gd name="T48" fmla="*/ 567 w 850"/>
                <a:gd name="T49" fmla="*/ 113 h 992"/>
                <a:gd name="T50" fmla="*/ 538 w 850"/>
                <a:gd name="T51" fmla="*/ 198 h 992"/>
                <a:gd name="T52" fmla="*/ 567 w 850"/>
                <a:gd name="T53" fmla="*/ 255 h 992"/>
                <a:gd name="T54" fmla="*/ 567 w 850"/>
                <a:gd name="T55" fmla="*/ 312 h 992"/>
                <a:gd name="T56" fmla="*/ 595 w 850"/>
                <a:gd name="T57" fmla="*/ 340 h 992"/>
                <a:gd name="T58" fmla="*/ 567 w 850"/>
                <a:gd name="T59" fmla="*/ 397 h 992"/>
                <a:gd name="T60" fmla="*/ 623 w 850"/>
                <a:gd name="T61" fmla="*/ 425 h 992"/>
                <a:gd name="T62" fmla="*/ 652 w 850"/>
                <a:gd name="T63" fmla="*/ 510 h 992"/>
                <a:gd name="T64" fmla="*/ 623 w 850"/>
                <a:gd name="T65" fmla="*/ 539 h 992"/>
                <a:gd name="T66" fmla="*/ 652 w 850"/>
                <a:gd name="T67" fmla="*/ 680 h 992"/>
                <a:gd name="T68" fmla="*/ 708 w 850"/>
                <a:gd name="T69" fmla="*/ 680 h 992"/>
                <a:gd name="T70" fmla="*/ 765 w 850"/>
                <a:gd name="T71" fmla="*/ 822 h 992"/>
                <a:gd name="T72" fmla="*/ 850 w 850"/>
                <a:gd name="T73" fmla="*/ 822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0" h="992">
                  <a:moveTo>
                    <a:pt x="850" y="822"/>
                  </a:moveTo>
                  <a:lnTo>
                    <a:pt x="850" y="879"/>
                  </a:lnTo>
                  <a:lnTo>
                    <a:pt x="765" y="879"/>
                  </a:lnTo>
                  <a:lnTo>
                    <a:pt x="680" y="992"/>
                  </a:lnTo>
                  <a:lnTo>
                    <a:pt x="623" y="964"/>
                  </a:lnTo>
                  <a:lnTo>
                    <a:pt x="652" y="936"/>
                  </a:lnTo>
                  <a:lnTo>
                    <a:pt x="567" y="907"/>
                  </a:lnTo>
                  <a:lnTo>
                    <a:pt x="510" y="822"/>
                  </a:lnTo>
                  <a:lnTo>
                    <a:pt x="510" y="737"/>
                  </a:lnTo>
                  <a:lnTo>
                    <a:pt x="453" y="652"/>
                  </a:lnTo>
                  <a:lnTo>
                    <a:pt x="311" y="510"/>
                  </a:lnTo>
                  <a:lnTo>
                    <a:pt x="226" y="369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1" y="284"/>
                  </a:lnTo>
                  <a:lnTo>
                    <a:pt x="56" y="198"/>
                  </a:lnTo>
                  <a:lnTo>
                    <a:pt x="0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170" y="28"/>
                  </a:lnTo>
                  <a:lnTo>
                    <a:pt x="198" y="0"/>
                  </a:lnTo>
                  <a:lnTo>
                    <a:pt x="311" y="28"/>
                  </a:lnTo>
                  <a:lnTo>
                    <a:pt x="283" y="113"/>
                  </a:lnTo>
                  <a:lnTo>
                    <a:pt x="368" y="57"/>
                  </a:lnTo>
                  <a:lnTo>
                    <a:pt x="567" y="113"/>
                  </a:lnTo>
                  <a:lnTo>
                    <a:pt x="538" y="198"/>
                  </a:lnTo>
                  <a:lnTo>
                    <a:pt x="567" y="255"/>
                  </a:lnTo>
                  <a:lnTo>
                    <a:pt x="567" y="312"/>
                  </a:lnTo>
                  <a:lnTo>
                    <a:pt x="595" y="340"/>
                  </a:lnTo>
                  <a:lnTo>
                    <a:pt x="567" y="397"/>
                  </a:lnTo>
                  <a:lnTo>
                    <a:pt x="623" y="425"/>
                  </a:lnTo>
                  <a:lnTo>
                    <a:pt x="652" y="510"/>
                  </a:lnTo>
                  <a:lnTo>
                    <a:pt x="623" y="539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765" y="822"/>
                  </a:lnTo>
                  <a:lnTo>
                    <a:pt x="850" y="82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3534" y="3238"/>
              <a:ext cx="567" cy="539"/>
            </a:xfrm>
            <a:custGeom>
              <a:avLst/>
              <a:gdLst>
                <a:gd name="T0" fmla="*/ 426 w 567"/>
                <a:gd name="T1" fmla="*/ 539 h 539"/>
                <a:gd name="T2" fmla="*/ 312 w 567"/>
                <a:gd name="T3" fmla="*/ 425 h 539"/>
                <a:gd name="T4" fmla="*/ 312 w 567"/>
                <a:gd name="T5" fmla="*/ 539 h 539"/>
                <a:gd name="T6" fmla="*/ 227 w 567"/>
                <a:gd name="T7" fmla="*/ 482 h 539"/>
                <a:gd name="T8" fmla="*/ 142 w 567"/>
                <a:gd name="T9" fmla="*/ 482 h 539"/>
                <a:gd name="T10" fmla="*/ 85 w 567"/>
                <a:gd name="T11" fmla="*/ 340 h 539"/>
                <a:gd name="T12" fmla="*/ 29 w 567"/>
                <a:gd name="T13" fmla="*/ 340 h 539"/>
                <a:gd name="T14" fmla="*/ 0 w 567"/>
                <a:gd name="T15" fmla="*/ 199 h 539"/>
                <a:gd name="T16" fmla="*/ 29 w 567"/>
                <a:gd name="T17" fmla="*/ 170 h 539"/>
                <a:gd name="T18" fmla="*/ 0 w 567"/>
                <a:gd name="T19" fmla="*/ 85 h 539"/>
                <a:gd name="T20" fmla="*/ 57 w 567"/>
                <a:gd name="T21" fmla="*/ 57 h 539"/>
                <a:gd name="T22" fmla="*/ 114 w 567"/>
                <a:gd name="T23" fmla="*/ 85 h 539"/>
                <a:gd name="T24" fmla="*/ 85 w 567"/>
                <a:gd name="T25" fmla="*/ 0 h 539"/>
                <a:gd name="T26" fmla="*/ 114 w 567"/>
                <a:gd name="T27" fmla="*/ 0 h 539"/>
                <a:gd name="T28" fmla="*/ 199 w 567"/>
                <a:gd name="T29" fmla="*/ 57 h 539"/>
                <a:gd name="T30" fmla="*/ 397 w 567"/>
                <a:gd name="T31" fmla="*/ 85 h 539"/>
                <a:gd name="T32" fmla="*/ 369 w 567"/>
                <a:gd name="T33" fmla="*/ 142 h 539"/>
                <a:gd name="T34" fmla="*/ 482 w 567"/>
                <a:gd name="T35" fmla="*/ 114 h 539"/>
                <a:gd name="T36" fmla="*/ 567 w 567"/>
                <a:gd name="T37" fmla="*/ 142 h 539"/>
                <a:gd name="T38" fmla="*/ 426 w 567"/>
                <a:gd name="T39" fmla="*/ 539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567" h="539">
                  <a:moveTo>
                    <a:pt x="426" y="539"/>
                  </a:moveTo>
                  <a:lnTo>
                    <a:pt x="312" y="425"/>
                  </a:lnTo>
                  <a:lnTo>
                    <a:pt x="312" y="539"/>
                  </a:lnTo>
                  <a:lnTo>
                    <a:pt x="227" y="482"/>
                  </a:lnTo>
                  <a:lnTo>
                    <a:pt x="142" y="482"/>
                  </a:lnTo>
                  <a:lnTo>
                    <a:pt x="85" y="340"/>
                  </a:lnTo>
                  <a:lnTo>
                    <a:pt x="29" y="340"/>
                  </a:lnTo>
                  <a:lnTo>
                    <a:pt x="0" y="199"/>
                  </a:lnTo>
                  <a:lnTo>
                    <a:pt x="29" y="170"/>
                  </a:lnTo>
                  <a:lnTo>
                    <a:pt x="0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99" y="57"/>
                  </a:lnTo>
                  <a:lnTo>
                    <a:pt x="397" y="85"/>
                  </a:lnTo>
                  <a:lnTo>
                    <a:pt x="369" y="142"/>
                  </a:lnTo>
                  <a:lnTo>
                    <a:pt x="482" y="114"/>
                  </a:lnTo>
                  <a:lnTo>
                    <a:pt x="567" y="142"/>
                  </a:lnTo>
                  <a:lnTo>
                    <a:pt x="426" y="53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1" name="Freeform 281"/>
            <p:cNvSpPr>
              <a:spLocks/>
            </p:cNvSpPr>
            <p:nvPr/>
          </p:nvSpPr>
          <p:spPr bwMode="auto">
            <a:xfrm>
              <a:off x="3449" y="2926"/>
              <a:ext cx="709" cy="454"/>
            </a:xfrm>
            <a:custGeom>
              <a:avLst/>
              <a:gdLst>
                <a:gd name="T0" fmla="*/ 652 w 709"/>
                <a:gd name="T1" fmla="*/ 454 h 454"/>
                <a:gd name="T2" fmla="*/ 567 w 709"/>
                <a:gd name="T3" fmla="*/ 426 h 454"/>
                <a:gd name="T4" fmla="*/ 454 w 709"/>
                <a:gd name="T5" fmla="*/ 454 h 454"/>
                <a:gd name="T6" fmla="*/ 482 w 709"/>
                <a:gd name="T7" fmla="*/ 397 h 454"/>
                <a:gd name="T8" fmla="*/ 284 w 709"/>
                <a:gd name="T9" fmla="*/ 369 h 454"/>
                <a:gd name="T10" fmla="*/ 199 w 709"/>
                <a:gd name="T11" fmla="*/ 312 h 454"/>
                <a:gd name="T12" fmla="*/ 170 w 709"/>
                <a:gd name="T13" fmla="*/ 312 h 454"/>
                <a:gd name="T14" fmla="*/ 199 w 709"/>
                <a:gd name="T15" fmla="*/ 397 h 454"/>
                <a:gd name="T16" fmla="*/ 142 w 709"/>
                <a:gd name="T17" fmla="*/ 369 h 454"/>
                <a:gd name="T18" fmla="*/ 85 w 709"/>
                <a:gd name="T19" fmla="*/ 397 h 454"/>
                <a:gd name="T20" fmla="*/ 29 w 709"/>
                <a:gd name="T21" fmla="*/ 369 h 454"/>
                <a:gd name="T22" fmla="*/ 57 w 709"/>
                <a:gd name="T23" fmla="*/ 312 h 454"/>
                <a:gd name="T24" fmla="*/ 29 w 709"/>
                <a:gd name="T25" fmla="*/ 284 h 454"/>
                <a:gd name="T26" fmla="*/ 29 w 709"/>
                <a:gd name="T27" fmla="*/ 227 h 454"/>
                <a:gd name="T28" fmla="*/ 0 w 709"/>
                <a:gd name="T29" fmla="*/ 170 h 454"/>
                <a:gd name="T30" fmla="*/ 29 w 709"/>
                <a:gd name="T31" fmla="*/ 85 h 454"/>
                <a:gd name="T32" fmla="*/ 114 w 709"/>
                <a:gd name="T33" fmla="*/ 57 h 454"/>
                <a:gd name="T34" fmla="*/ 142 w 709"/>
                <a:gd name="T35" fmla="*/ 85 h 454"/>
                <a:gd name="T36" fmla="*/ 199 w 709"/>
                <a:gd name="T37" fmla="*/ 29 h 454"/>
                <a:gd name="T38" fmla="*/ 284 w 709"/>
                <a:gd name="T39" fmla="*/ 85 h 454"/>
                <a:gd name="T40" fmla="*/ 284 w 709"/>
                <a:gd name="T41" fmla="*/ 142 h 454"/>
                <a:gd name="T42" fmla="*/ 369 w 709"/>
                <a:gd name="T43" fmla="*/ 114 h 454"/>
                <a:gd name="T44" fmla="*/ 425 w 709"/>
                <a:gd name="T45" fmla="*/ 57 h 454"/>
                <a:gd name="T46" fmla="*/ 425 w 709"/>
                <a:gd name="T47" fmla="*/ 0 h 454"/>
                <a:gd name="T48" fmla="*/ 539 w 709"/>
                <a:gd name="T49" fmla="*/ 0 h 454"/>
                <a:gd name="T50" fmla="*/ 596 w 709"/>
                <a:gd name="T51" fmla="*/ 57 h 454"/>
                <a:gd name="T52" fmla="*/ 567 w 709"/>
                <a:gd name="T53" fmla="*/ 114 h 454"/>
                <a:gd name="T54" fmla="*/ 624 w 709"/>
                <a:gd name="T55" fmla="*/ 114 h 454"/>
                <a:gd name="T56" fmla="*/ 681 w 709"/>
                <a:gd name="T57" fmla="*/ 85 h 454"/>
                <a:gd name="T58" fmla="*/ 709 w 709"/>
                <a:gd name="T59" fmla="*/ 114 h 454"/>
                <a:gd name="T60" fmla="*/ 624 w 709"/>
                <a:gd name="T61" fmla="*/ 341 h 454"/>
                <a:gd name="T62" fmla="*/ 652 w 709"/>
                <a:gd name="T63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09" h="454">
                  <a:moveTo>
                    <a:pt x="652" y="454"/>
                  </a:moveTo>
                  <a:lnTo>
                    <a:pt x="567" y="426"/>
                  </a:lnTo>
                  <a:lnTo>
                    <a:pt x="454" y="454"/>
                  </a:lnTo>
                  <a:lnTo>
                    <a:pt x="482" y="397"/>
                  </a:lnTo>
                  <a:lnTo>
                    <a:pt x="284" y="369"/>
                  </a:lnTo>
                  <a:lnTo>
                    <a:pt x="199" y="312"/>
                  </a:lnTo>
                  <a:lnTo>
                    <a:pt x="170" y="312"/>
                  </a:lnTo>
                  <a:lnTo>
                    <a:pt x="199" y="397"/>
                  </a:lnTo>
                  <a:lnTo>
                    <a:pt x="142" y="369"/>
                  </a:lnTo>
                  <a:lnTo>
                    <a:pt x="85" y="397"/>
                  </a:lnTo>
                  <a:lnTo>
                    <a:pt x="29" y="369"/>
                  </a:lnTo>
                  <a:lnTo>
                    <a:pt x="57" y="312"/>
                  </a:lnTo>
                  <a:lnTo>
                    <a:pt x="29" y="284"/>
                  </a:lnTo>
                  <a:lnTo>
                    <a:pt x="29" y="227"/>
                  </a:lnTo>
                  <a:lnTo>
                    <a:pt x="0" y="170"/>
                  </a:lnTo>
                  <a:lnTo>
                    <a:pt x="29" y="85"/>
                  </a:lnTo>
                  <a:lnTo>
                    <a:pt x="114" y="57"/>
                  </a:lnTo>
                  <a:lnTo>
                    <a:pt x="142" y="85"/>
                  </a:lnTo>
                  <a:lnTo>
                    <a:pt x="199" y="29"/>
                  </a:lnTo>
                  <a:lnTo>
                    <a:pt x="284" y="85"/>
                  </a:lnTo>
                  <a:lnTo>
                    <a:pt x="284" y="142"/>
                  </a:lnTo>
                  <a:lnTo>
                    <a:pt x="369" y="114"/>
                  </a:lnTo>
                  <a:lnTo>
                    <a:pt x="425" y="57"/>
                  </a:lnTo>
                  <a:lnTo>
                    <a:pt x="425" y="0"/>
                  </a:lnTo>
                  <a:lnTo>
                    <a:pt x="539" y="0"/>
                  </a:lnTo>
                  <a:lnTo>
                    <a:pt x="596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81" y="85"/>
                  </a:lnTo>
                  <a:lnTo>
                    <a:pt x="709" y="114"/>
                  </a:lnTo>
                  <a:lnTo>
                    <a:pt x="624" y="341"/>
                  </a:lnTo>
                  <a:lnTo>
                    <a:pt x="652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3109" y="2161"/>
              <a:ext cx="1503" cy="907"/>
            </a:xfrm>
            <a:custGeom>
              <a:avLst/>
              <a:gdLst>
                <a:gd name="T0" fmla="*/ 1049 w 1503"/>
                <a:gd name="T1" fmla="*/ 879 h 907"/>
                <a:gd name="T2" fmla="*/ 1021 w 1503"/>
                <a:gd name="T3" fmla="*/ 850 h 907"/>
                <a:gd name="T4" fmla="*/ 964 w 1503"/>
                <a:gd name="T5" fmla="*/ 879 h 907"/>
                <a:gd name="T6" fmla="*/ 907 w 1503"/>
                <a:gd name="T7" fmla="*/ 879 h 907"/>
                <a:gd name="T8" fmla="*/ 936 w 1503"/>
                <a:gd name="T9" fmla="*/ 822 h 907"/>
                <a:gd name="T10" fmla="*/ 879 w 1503"/>
                <a:gd name="T11" fmla="*/ 765 h 907"/>
                <a:gd name="T12" fmla="*/ 765 w 1503"/>
                <a:gd name="T13" fmla="*/ 765 h 907"/>
                <a:gd name="T14" fmla="*/ 765 w 1503"/>
                <a:gd name="T15" fmla="*/ 822 h 907"/>
                <a:gd name="T16" fmla="*/ 709 w 1503"/>
                <a:gd name="T17" fmla="*/ 879 h 907"/>
                <a:gd name="T18" fmla="*/ 624 w 1503"/>
                <a:gd name="T19" fmla="*/ 907 h 907"/>
                <a:gd name="T20" fmla="*/ 624 w 1503"/>
                <a:gd name="T21" fmla="*/ 850 h 907"/>
                <a:gd name="T22" fmla="*/ 539 w 1503"/>
                <a:gd name="T23" fmla="*/ 794 h 907"/>
                <a:gd name="T24" fmla="*/ 482 w 1503"/>
                <a:gd name="T25" fmla="*/ 850 h 907"/>
                <a:gd name="T26" fmla="*/ 454 w 1503"/>
                <a:gd name="T27" fmla="*/ 822 h 907"/>
                <a:gd name="T28" fmla="*/ 369 w 1503"/>
                <a:gd name="T29" fmla="*/ 850 h 907"/>
                <a:gd name="T30" fmla="*/ 170 w 1503"/>
                <a:gd name="T31" fmla="*/ 794 h 907"/>
                <a:gd name="T32" fmla="*/ 85 w 1503"/>
                <a:gd name="T33" fmla="*/ 850 h 907"/>
                <a:gd name="T34" fmla="*/ 113 w 1503"/>
                <a:gd name="T35" fmla="*/ 765 h 907"/>
                <a:gd name="T36" fmla="*/ 0 w 1503"/>
                <a:gd name="T37" fmla="*/ 737 h 907"/>
                <a:gd name="T38" fmla="*/ 0 w 1503"/>
                <a:gd name="T39" fmla="*/ 680 h 907"/>
                <a:gd name="T40" fmla="*/ 28 w 1503"/>
                <a:gd name="T41" fmla="*/ 539 h 907"/>
                <a:gd name="T42" fmla="*/ 113 w 1503"/>
                <a:gd name="T43" fmla="*/ 567 h 907"/>
                <a:gd name="T44" fmla="*/ 113 w 1503"/>
                <a:gd name="T45" fmla="*/ 624 h 907"/>
                <a:gd name="T46" fmla="*/ 170 w 1503"/>
                <a:gd name="T47" fmla="*/ 624 h 907"/>
                <a:gd name="T48" fmla="*/ 170 w 1503"/>
                <a:gd name="T49" fmla="*/ 595 h 907"/>
                <a:gd name="T50" fmla="*/ 227 w 1503"/>
                <a:gd name="T51" fmla="*/ 539 h 907"/>
                <a:gd name="T52" fmla="*/ 255 w 1503"/>
                <a:gd name="T53" fmla="*/ 454 h 907"/>
                <a:gd name="T54" fmla="*/ 397 w 1503"/>
                <a:gd name="T55" fmla="*/ 454 h 907"/>
                <a:gd name="T56" fmla="*/ 482 w 1503"/>
                <a:gd name="T57" fmla="*/ 368 h 907"/>
                <a:gd name="T58" fmla="*/ 510 w 1503"/>
                <a:gd name="T59" fmla="*/ 368 h 907"/>
                <a:gd name="T60" fmla="*/ 595 w 1503"/>
                <a:gd name="T61" fmla="*/ 312 h 907"/>
                <a:gd name="T62" fmla="*/ 595 w 1503"/>
                <a:gd name="T63" fmla="*/ 198 h 907"/>
                <a:gd name="T64" fmla="*/ 567 w 1503"/>
                <a:gd name="T65" fmla="*/ 142 h 907"/>
                <a:gd name="T66" fmla="*/ 680 w 1503"/>
                <a:gd name="T67" fmla="*/ 113 h 907"/>
                <a:gd name="T68" fmla="*/ 709 w 1503"/>
                <a:gd name="T69" fmla="*/ 142 h 907"/>
                <a:gd name="T70" fmla="*/ 822 w 1503"/>
                <a:gd name="T71" fmla="*/ 170 h 907"/>
                <a:gd name="T72" fmla="*/ 851 w 1503"/>
                <a:gd name="T73" fmla="*/ 227 h 907"/>
                <a:gd name="T74" fmla="*/ 907 w 1503"/>
                <a:gd name="T75" fmla="*/ 142 h 907"/>
                <a:gd name="T76" fmla="*/ 964 w 1503"/>
                <a:gd name="T77" fmla="*/ 170 h 907"/>
                <a:gd name="T78" fmla="*/ 1021 w 1503"/>
                <a:gd name="T79" fmla="*/ 57 h 907"/>
                <a:gd name="T80" fmla="*/ 1077 w 1503"/>
                <a:gd name="T81" fmla="*/ 0 h 907"/>
                <a:gd name="T82" fmla="*/ 1106 w 1503"/>
                <a:gd name="T83" fmla="*/ 28 h 907"/>
                <a:gd name="T84" fmla="*/ 1106 w 1503"/>
                <a:gd name="T85" fmla="*/ 85 h 907"/>
                <a:gd name="T86" fmla="*/ 1162 w 1503"/>
                <a:gd name="T87" fmla="*/ 57 h 907"/>
                <a:gd name="T88" fmla="*/ 1247 w 1503"/>
                <a:gd name="T89" fmla="*/ 85 h 907"/>
                <a:gd name="T90" fmla="*/ 1332 w 1503"/>
                <a:gd name="T91" fmla="*/ 57 h 907"/>
                <a:gd name="T92" fmla="*/ 1304 w 1503"/>
                <a:gd name="T93" fmla="*/ 142 h 907"/>
                <a:gd name="T94" fmla="*/ 1389 w 1503"/>
                <a:gd name="T95" fmla="*/ 113 h 907"/>
                <a:gd name="T96" fmla="*/ 1389 w 1503"/>
                <a:gd name="T97" fmla="*/ 170 h 907"/>
                <a:gd name="T98" fmla="*/ 1446 w 1503"/>
                <a:gd name="T99" fmla="*/ 170 h 907"/>
                <a:gd name="T100" fmla="*/ 1389 w 1503"/>
                <a:gd name="T101" fmla="*/ 255 h 907"/>
                <a:gd name="T102" fmla="*/ 1474 w 1503"/>
                <a:gd name="T103" fmla="*/ 227 h 907"/>
                <a:gd name="T104" fmla="*/ 1503 w 1503"/>
                <a:gd name="T105" fmla="*/ 255 h 907"/>
                <a:gd name="T106" fmla="*/ 1361 w 1503"/>
                <a:gd name="T107" fmla="*/ 340 h 907"/>
                <a:gd name="T108" fmla="*/ 1304 w 1503"/>
                <a:gd name="T109" fmla="*/ 340 h 907"/>
                <a:gd name="T110" fmla="*/ 1219 w 1503"/>
                <a:gd name="T111" fmla="*/ 482 h 907"/>
                <a:gd name="T112" fmla="*/ 1219 w 1503"/>
                <a:gd name="T113" fmla="*/ 567 h 907"/>
                <a:gd name="T114" fmla="*/ 1191 w 1503"/>
                <a:gd name="T115" fmla="*/ 595 h 907"/>
                <a:gd name="T116" fmla="*/ 1219 w 1503"/>
                <a:gd name="T117" fmla="*/ 680 h 907"/>
                <a:gd name="T118" fmla="*/ 1134 w 1503"/>
                <a:gd name="T119" fmla="*/ 709 h 907"/>
                <a:gd name="T120" fmla="*/ 1049 w 1503"/>
                <a:gd name="T121" fmla="*/ 879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03" h="907">
                  <a:moveTo>
                    <a:pt x="1049" y="879"/>
                  </a:moveTo>
                  <a:lnTo>
                    <a:pt x="1021" y="850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822"/>
                  </a:lnTo>
                  <a:lnTo>
                    <a:pt x="879" y="765"/>
                  </a:lnTo>
                  <a:lnTo>
                    <a:pt x="765" y="765"/>
                  </a:lnTo>
                  <a:lnTo>
                    <a:pt x="765" y="822"/>
                  </a:lnTo>
                  <a:lnTo>
                    <a:pt x="709" y="879"/>
                  </a:lnTo>
                  <a:lnTo>
                    <a:pt x="624" y="907"/>
                  </a:lnTo>
                  <a:lnTo>
                    <a:pt x="624" y="850"/>
                  </a:lnTo>
                  <a:lnTo>
                    <a:pt x="539" y="794"/>
                  </a:lnTo>
                  <a:lnTo>
                    <a:pt x="482" y="850"/>
                  </a:lnTo>
                  <a:lnTo>
                    <a:pt x="454" y="822"/>
                  </a:lnTo>
                  <a:lnTo>
                    <a:pt x="369" y="850"/>
                  </a:lnTo>
                  <a:lnTo>
                    <a:pt x="170" y="794"/>
                  </a:lnTo>
                  <a:lnTo>
                    <a:pt x="85" y="850"/>
                  </a:lnTo>
                  <a:lnTo>
                    <a:pt x="113" y="765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28" y="539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70" y="624"/>
                  </a:lnTo>
                  <a:lnTo>
                    <a:pt x="170" y="595"/>
                  </a:lnTo>
                  <a:lnTo>
                    <a:pt x="227" y="539"/>
                  </a:lnTo>
                  <a:lnTo>
                    <a:pt x="255" y="454"/>
                  </a:lnTo>
                  <a:lnTo>
                    <a:pt x="397" y="454"/>
                  </a:lnTo>
                  <a:lnTo>
                    <a:pt x="482" y="368"/>
                  </a:lnTo>
                  <a:lnTo>
                    <a:pt x="510" y="368"/>
                  </a:lnTo>
                  <a:lnTo>
                    <a:pt x="595" y="312"/>
                  </a:lnTo>
                  <a:lnTo>
                    <a:pt x="595" y="198"/>
                  </a:lnTo>
                  <a:lnTo>
                    <a:pt x="567" y="142"/>
                  </a:lnTo>
                  <a:lnTo>
                    <a:pt x="680" y="113"/>
                  </a:lnTo>
                  <a:lnTo>
                    <a:pt x="709" y="142"/>
                  </a:lnTo>
                  <a:lnTo>
                    <a:pt x="822" y="170"/>
                  </a:lnTo>
                  <a:lnTo>
                    <a:pt x="851" y="227"/>
                  </a:lnTo>
                  <a:lnTo>
                    <a:pt x="907" y="142"/>
                  </a:lnTo>
                  <a:lnTo>
                    <a:pt x="964" y="170"/>
                  </a:lnTo>
                  <a:lnTo>
                    <a:pt x="1021" y="57"/>
                  </a:lnTo>
                  <a:lnTo>
                    <a:pt x="1077" y="0"/>
                  </a:lnTo>
                  <a:lnTo>
                    <a:pt x="1106" y="28"/>
                  </a:lnTo>
                  <a:lnTo>
                    <a:pt x="1106" y="85"/>
                  </a:lnTo>
                  <a:lnTo>
                    <a:pt x="1162" y="57"/>
                  </a:lnTo>
                  <a:lnTo>
                    <a:pt x="1247" y="85"/>
                  </a:lnTo>
                  <a:lnTo>
                    <a:pt x="1332" y="57"/>
                  </a:lnTo>
                  <a:lnTo>
                    <a:pt x="1304" y="142"/>
                  </a:lnTo>
                  <a:lnTo>
                    <a:pt x="1389" y="113"/>
                  </a:lnTo>
                  <a:lnTo>
                    <a:pt x="1389" y="170"/>
                  </a:lnTo>
                  <a:lnTo>
                    <a:pt x="1446" y="170"/>
                  </a:lnTo>
                  <a:lnTo>
                    <a:pt x="1389" y="255"/>
                  </a:lnTo>
                  <a:lnTo>
                    <a:pt x="1474" y="227"/>
                  </a:lnTo>
                  <a:lnTo>
                    <a:pt x="1503" y="255"/>
                  </a:lnTo>
                  <a:lnTo>
                    <a:pt x="1361" y="340"/>
                  </a:lnTo>
                  <a:lnTo>
                    <a:pt x="1304" y="340"/>
                  </a:lnTo>
                  <a:lnTo>
                    <a:pt x="1219" y="482"/>
                  </a:lnTo>
                  <a:lnTo>
                    <a:pt x="1219" y="567"/>
                  </a:lnTo>
                  <a:lnTo>
                    <a:pt x="1191" y="595"/>
                  </a:lnTo>
                  <a:lnTo>
                    <a:pt x="1219" y="680"/>
                  </a:lnTo>
                  <a:lnTo>
                    <a:pt x="1134" y="709"/>
                  </a:lnTo>
                  <a:lnTo>
                    <a:pt x="1049" y="87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3" name="Freeform 283"/>
            <p:cNvSpPr>
              <a:spLocks/>
            </p:cNvSpPr>
            <p:nvPr/>
          </p:nvSpPr>
          <p:spPr bwMode="auto">
            <a:xfrm>
              <a:off x="3789" y="1792"/>
              <a:ext cx="964" cy="596"/>
            </a:xfrm>
            <a:custGeom>
              <a:avLst/>
              <a:gdLst>
                <a:gd name="T0" fmla="*/ 114 w 964"/>
                <a:gd name="T1" fmla="*/ 57 h 596"/>
                <a:gd name="T2" fmla="*/ 57 w 964"/>
                <a:gd name="T3" fmla="*/ 114 h 596"/>
                <a:gd name="T4" fmla="*/ 114 w 964"/>
                <a:gd name="T5" fmla="*/ 170 h 596"/>
                <a:gd name="T6" fmla="*/ 85 w 964"/>
                <a:gd name="T7" fmla="*/ 199 h 596"/>
                <a:gd name="T8" fmla="*/ 142 w 964"/>
                <a:gd name="T9" fmla="*/ 284 h 596"/>
                <a:gd name="T10" fmla="*/ 29 w 964"/>
                <a:gd name="T11" fmla="*/ 341 h 596"/>
                <a:gd name="T12" fmla="*/ 57 w 964"/>
                <a:gd name="T13" fmla="*/ 369 h 596"/>
                <a:gd name="T14" fmla="*/ 0 w 964"/>
                <a:gd name="T15" fmla="*/ 397 h 596"/>
                <a:gd name="T16" fmla="*/ 57 w 964"/>
                <a:gd name="T17" fmla="*/ 454 h 596"/>
                <a:gd name="T18" fmla="*/ 0 w 964"/>
                <a:gd name="T19" fmla="*/ 482 h 596"/>
                <a:gd name="T20" fmla="*/ 29 w 964"/>
                <a:gd name="T21" fmla="*/ 511 h 596"/>
                <a:gd name="T22" fmla="*/ 142 w 964"/>
                <a:gd name="T23" fmla="*/ 539 h 596"/>
                <a:gd name="T24" fmla="*/ 171 w 964"/>
                <a:gd name="T25" fmla="*/ 596 h 596"/>
                <a:gd name="T26" fmla="*/ 227 w 964"/>
                <a:gd name="T27" fmla="*/ 511 h 596"/>
                <a:gd name="T28" fmla="*/ 284 w 964"/>
                <a:gd name="T29" fmla="*/ 539 h 596"/>
                <a:gd name="T30" fmla="*/ 341 w 964"/>
                <a:gd name="T31" fmla="*/ 426 h 596"/>
                <a:gd name="T32" fmla="*/ 397 w 964"/>
                <a:gd name="T33" fmla="*/ 369 h 596"/>
                <a:gd name="T34" fmla="*/ 426 w 964"/>
                <a:gd name="T35" fmla="*/ 397 h 596"/>
                <a:gd name="T36" fmla="*/ 426 w 964"/>
                <a:gd name="T37" fmla="*/ 454 h 596"/>
                <a:gd name="T38" fmla="*/ 482 w 964"/>
                <a:gd name="T39" fmla="*/ 426 h 596"/>
                <a:gd name="T40" fmla="*/ 567 w 964"/>
                <a:gd name="T41" fmla="*/ 454 h 596"/>
                <a:gd name="T42" fmla="*/ 652 w 964"/>
                <a:gd name="T43" fmla="*/ 426 h 596"/>
                <a:gd name="T44" fmla="*/ 624 w 964"/>
                <a:gd name="T45" fmla="*/ 397 h 596"/>
                <a:gd name="T46" fmla="*/ 652 w 964"/>
                <a:gd name="T47" fmla="*/ 341 h 596"/>
                <a:gd name="T48" fmla="*/ 652 w 964"/>
                <a:gd name="T49" fmla="*/ 369 h 596"/>
                <a:gd name="T50" fmla="*/ 709 w 964"/>
                <a:gd name="T51" fmla="*/ 341 h 596"/>
                <a:gd name="T52" fmla="*/ 766 w 964"/>
                <a:gd name="T53" fmla="*/ 397 h 596"/>
                <a:gd name="T54" fmla="*/ 823 w 964"/>
                <a:gd name="T55" fmla="*/ 397 h 596"/>
                <a:gd name="T56" fmla="*/ 964 w 964"/>
                <a:gd name="T57" fmla="*/ 312 h 596"/>
                <a:gd name="T58" fmla="*/ 936 w 964"/>
                <a:gd name="T59" fmla="*/ 284 h 596"/>
                <a:gd name="T60" fmla="*/ 794 w 964"/>
                <a:gd name="T61" fmla="*/ 284 h 596"/>
                <a:gd name="T62" fmla="*/ 766 w 964"/>
                <a:gd name="T63" fmla="*/ 284 h 596"/>
                <a:gd name="T64" fmla="*/ 709 w 964"/>
                <a:gd name="T65" fmla="*/ 256 h 596"/>
                <a:gd name="T66" fmla="*/ 681 w 964"/>
                <a:gd name="T67" fmla="*/ 199 h 596"/>
                <a:gd name="T68" fmla="*/ 539 w 964"/>
                <a:gd name="T69" fmla="*/ 142 h 596"/>
                <a:gd name="T70" fmla="*/ 482 w 964"/>
                <a:gd name="T71" fmla="*/ 170 h 596"/>
                <a:gd name="T72" fmla="*/ 454 w 964"/>
                <a:gd name="T73" fmla="*/ 114 h 596"/>
                <a:gd name="T74" fmla="*/ 426 w 964"/>
                <a:gd name="T75" fmla="*/ 85 h 596"/>
                <a:gd name="T76" fmla="*/ 369 w 964"/>
                <a:gd name="T77" fmla="*/ 142 h 596"/>
                <a:gd name="T78" fmla="*/ 312 w 964"/>
                <a:gd name="T79" fmla="*/ 85 h 596"/>
                <a:gd name="T80" fmla="*/ 369 w 964"/>
                <a:gd name="T81" fmla="*/ 0 h 596"/>
                <a:gd name="T82" fmla="*/ 256 w 964"/>
                <a:gd name="T83" fmla="*/ 29 h 596"/>
                <a:gd name="T84" fmla="*/ 256 w 964"/>
                <a:gd name="T85" fmla="*/ 57 h 596"/>
                <a:gd name="T86" fmla="*/ 199 w 964"/>
                <a:gd name="T87" fmla="*/ 85 h 596"/>
                <a:gd name="T88" fmla="*/ 114 w 964"/>
                <a:gd name="T89" fmla="*/ 57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64" h="596">
                  <a:moveTo>
                    <a:pt x="114" y="57"/>
                  </a:moveTo>
                  <a:lnTo>
                    <a:pt x="57" y="114"/>
                  </a:lnTo>
                  <a:lnTo>
                    <a:pt x="114" y="170"/>
                  </a:lnTo>
                  <a:lnTo>
                    <a:pt x="85" y="199"/>
                  </a:lnTo>
                  <a:lnTo>
                    <a:pt x="142" y="284"/>
                  </a:lnTo>
                  <a:lnTo>
                    <a:pt x="29" y="341"/>
                  </a:lnTo>
                  <a:lnTo>
                    <a:pt x="57" y="369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0" y="482"/>
                  </a:lnTo>
                  <a:lnTo>
                    <a:pt x="29" y="511"/>
                  </a:lnTo>
                  <a:lnTo>
                    <a:pt x="142" y="539"/>
                  </a:lnTo>
                  <a:lnTo>
                    <a:pt x="171" y="596"/>
                  </a:lnTo>
                  <a:lnTo>
                    <a:pt x="227" y="511"/>
                  </a:lnTo>
                  <a:lnTo>
                    <a:pt x="284" y="539"/>
                  </a:lnTo>
                  <a:lnTo>
                    <a:pt x="341" y="426"/>
                  </a:lnTo>
                  <a:lnTo>
                    <a:pt x="397" y="369"/>
                  </a:lnTo>
                  <a:lnTo>
                    <a:pt x="426" y="397"/>
                  </a:lnTo>
                  <a:lnTo>
                    <a:pt x="426" y="454"/>
                  </a:lnTo>
                  <a:lnTo>
                    <a:pt x="482" y="426"/>
                  </a:lnTo>
                  <a:lnTo>
                    <a:pt x="567" y="454"/>
                  </a:lnTo>
                  <a:lnTo>
                    <a:pt x="652" y="426"/>
                  </a:lnTo>
                  <a:lnTo>
                    <a:pt x="624" y="397"/>
                  </a:lnTo>
                  <a:lnTo>
                    <a:pt x="652" y="341"/>
                  </a:lnTo>
                  <a:lnTo>
                    <a:pt x="652" y="369"/>
                  </a:lnTo>
                  <a:lnTo>
                    <a:pt x="709" y="341"/>
                  </a:lnTo>
                  <a:lnTo>
                    <a:pt x="766" y="397"/>
                  </a:lnTo>
                  <a:lnTo>
                    <a:pt x="823" y="397"/>
                  </a:lnTo>
                  <a:lnTo>
                    <a:pt x="964" y="312"/>
                  </a:lnTo>
                  <a:lnTo>
                    <a:pt x="936" y="284"/>
                  </a:lnTo>
                  <a:lnTo>
                    <a:pt x="794" y="284"/>
                  </a:lnTo>
                  <a:lnTo>
                    <a:pt x="766" y="284"/>
                  </a:lnTo>
                  <a:lnTo>
                    <a:pt x="709" y="256"/>
                  </a:lnTo>
                  <a:lnTo>
                    <a:pt x="681" y="199"/>
                  </a:lnTo>
                  <a:lnTo>
                    <a:pt x="539" y="142"/>
                  </a:lnTo>
                  <a:lnTo>
                    <a:pt x="482" y="170"/>
                  </a:lnTo>
                  <a:lnTo>
                    <a:pt x="454" y="114"/>
                  </a:lnTo>
                  <a:lnTo>
                    <a:pt x="426" y="85"/>
                  </a:lnTo>
                  <a:lnTo>
                    <a:pt x="369" y="142"/>
                  </a:lnTo>
                  <a:lnTo>
                    <a:pt x="312" y="85"/>
                  </a:lnTo>
                  <a:lnTo>
                    <a:pt x="369" y="0"/>
                  </a:lnTo>
                  <a:lnTo>
                    <a:pt x="256" y="29"/>
                  </a:lnTo>
                  <a:lnTo>
                    <a:pt x="256" y="57"/>
                  </a:lnTo>
                  <a:lnTo>
                    <a:pt x="199" y="85"/>
                  </a:lnTo>
                  <a:lnTo>
                    <a:pt x="114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506" y="347"/>
              <a:ext cx="1899" cy="1729"/>
            </a:xfrm>
            <a:custGeom>
              <a:avLst/>
              <a:gdLst>
                <a:gd name="T0" fmla="*/ 1049 w 1899"/>
                <a:gd name="T1" fmla="*/ 1729 h 1729"/>
                <a:gd name="T2" fmla="*/ 964 w 1899"/>
                <a:gd name="T3" fmla="*/ 1644 h 1729"/>
                <a:gd name="T4" fmla="*/ 765 w 1899"/>
                <a:gd name="T5" fmla="*/ 1615 h 1729"/>
                <a:gd name="T6" fmla="*/ 709 w 1899"/>
                <a:gd name="T7" fmla="*/ 1530 h 1729"/>
                <a:gd name="T8" fmla="*/ 595 w 1899"/>
                <a:gd name="T9" fmla="*/ 1530 h 1729"/>
                <a:gd name="T10" fmla="*/ 539 w 1899"/>
                <a:gd name="T11" fmla="*/ 1474 h 1729"/>
                <a:gd name="T12" fmla="*/ 482 w 1899"/>
                <a:gd name="T13" fmla="*/ 1530 h 1729"/>
                <a:gd name="T14" fmla="*/ 198 w 1899"/>
                <a:gd name="T15" fmla="*/ 1360 h 1729"/>
                <a:gd name="T16" fmla="*/ 57 w 1899"/>
                <a:gd name="T17" fmla="*/ 1275 h 1729"/>
                <a:gd name="T18" fmla="*/ 0 w 1899"/>
                <a:gd name="T19" fmla="*/ 1048 h 1729"/>
                <a:gd name="T20" fmla="*/ 85 w 1899"/>
                <a:gd name="T21" fmla="*/ 708 h 1729"/>
                <a:gd name="T22" fmla="*/ 227 w 1899"/>
                <a:gd name="T23" fmla="*/ 510 h 1729"/>
                <a:gd name="T24" fmla="*/ 198 w 1899"/>
                <a:gd name="T25" fmla="*/ 368 h 1729"/>
                <a:gd name="T26" fmla="*/ 340 w 1899"/>
                <a:gd name="T27" fmla="*/ 311 h 1729"/>
                <a:gd name="T28" fmla="*/ 567 w 1899"/>
                <a:gd name="T29" fmla="*/ 425 h 1729"/>
                <a:gd name="T30" fmla="*/ 1021 w 1899"/>
                <a:gd name="T31" fmla="*/ 368 h 1729"/>
                <a:gd name="T32" fmla="*/ 1162 w 1899"/>
                <a:gd name="T33" fmla="*/ 255 h 1729"/>
                <a:gd name="T34" fmla="*/ 1247 w 1899"/>
                <a:gd name="T35" fmla="*/ 28 h 1729"/>
                <a:gd name="T36" fmla="*/ 1474 w 1899"/>
                <a:gd name="T37" fmla="*/ 28 h 1729"/>
                <a:gd name="T38" fmla="*/ 1616 w 1899"/>
                <a:gd name="T39" fmla="*/ 28 h 1729"/>
                <a:gd name="T40" fmla="*/ 1786 w 1899"/>
                <a:gd name="T41" fmla="*/ 113 h 1729"/>
                <a:gd name="T42" fmla="*/ 1701 w 1899"/>
                <a:gd name="T43" fmla="*/ 311 h 1729"/>
                <a:gd name="T44" fmla="*/ 1899 w 1899"/>
                <a:gd name="T45" fmla="*/ 453 h 1729"/>
                <a:gd name="T46" fmla="*/ 1843 w 1899"/>
                <a:gd name="T47" fmla="*/ 623 h 1729"/>
                <a:gd name="T48" fmla="*/ 1701 w 1899"/>
                <a:gd name="T49" fmla="*/ 623 h 1729"/>
                <a:gd name="T50" fmla="*/ 1729 w 1899"/>
                <a:gd name="T51" fmla="*/ 765 h 1729"/>
                <a:gd name="T52" fmla="*/ 1588 w 1899"/>
                <a:gd name="T53" fmla="*/ 737 h 1729"/>
                <a:gd name="T54" fmla="*/ 1502 w 1899"/>
                <a:gd name="T55" fmla="*/ 907 h 1729"/>
                <a:gd name="T56" fmla="*/ 1389 w 1899"/>
                <a:gd name="T57" fmla="*/ 935 h 1729"/>
                <a:gd name="T58" fmla="*/ 1361 w 1899"/>
                <a:gd name="T59" fmla="*/ 992 h 1729"/>
                <a:gd name="T60" fmla="*/ 1361 w 1899"/>
                <a:gd name="T61" fmla="*/ 1190 h 1729"/>
                <a:gd name="T62" fmla="*/ 1162 w 1899"/>
                <a:gd name="T63" fmla="*/ 1247 h 1729"/>
                <a:gd name="T64" fmla="*/ 1049 w 1899"/>
                <a:gd name="T65" fmla="*/ 1644 h 1729"/>
                <a:gd name="T66" fmla="*/ 1191 w 1899"/>
                <a:gd name="T67" fmla="*/ 1615 h 1729"/>
                <a:gd name="T68" fmla="*/ 1219 w 1899"/>
                <a:gd name="T69" fmla="*/ 1701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99" h="1729">
                  <a:moveTo>
                    <a:pt x="1219" y="1729"/>
                  </a:moveTo>
                  <a:lnTo>
                    <a:pt x="1049" y="1729"/>
                  </a:lnTo>
                  <a:lnTo>
                    <a:pt x="992" y="1701"/>
                  </a:lnTo>
                  <a:lnTo>
                    <a:pt x="964" y="1644"/>
                  </a:lnTo>
                  <a:lnTo>
                    <a:pt x="822" y="1587"/>
                  </a:lnTo>
                  <a:lnTo>
                    <a:pt x="765" y="1615"/>
                  </a:lnTo>
                  <a:lnTo>
                    <a:pt x="737" y="1559"/>
                  </a:lnTo>
                  <a:lnTo>
                    <a:pt x="709" y="1530"/>
                  </a:lnTo>
                  <a:lnTo>
                    <a:pt x="652" y="1587"/>
                  </a:lnTo>
                  <a:lnTo>
                    <a:pt x="595" y="1530"/>
                  </a:lnTo>
                  <a:lnTo>
                    <a:pt x="652" y="1445"/>
                  </a:lnTo>
                  <a:lnTo>
                    <a:pt x="539" y="1474"/>
                  </a:lnTo>
                  <a:lnTo>
                    <a:pt x="539" y="1502"/>
                  </a:lnTo>
                  <a:lnTo>
                    <a:pt x="482" y="1530"/>
                  </a:lnTo>
                  <a:lnTo>
                    <a:pt x="397" y="1502"/>
                  </a:lnTo>
                  <a:lnTo>
                    <a:pt x="198" y="1360"/>
                  </a:lnTo>
                  <a:lnTo>
                    <a:pt x="0" y="1417"/>
                  </a:lnTo>
                  <a:lnTo>
                    <a:pt x="57" y="1275"/>
                  </a:lnTo>
                  <a:lnTo>
                    <a:pt x="85" y="1077"/>
                  </a:lnTo>
                  <a:lnTo>
                    <a:pt x="0" y="1048"/>
                  </a:lnTo>
                  <a:lnTo>
                    <a:pt x="28" y="822"/>
                  </a:lnTo>
                  <a:lnTo>
                    <a:pt x="85" y="708"/>
                  </a:lnTo>
                  <a:lnTo>
                    <a:pt x="198" y="680"/>
                  </a:lnTo>
                  <a:lnTo>
                    <a:pt x="227" y="510"/>
                  </a:lnTo>
                  <a:lnTo>
                    <a:pt x="255" y="481"/>
                  </a:lnTo>
                  <a:lnTo>
                    <a:pt x="198" y="368"/>
                  </a:lnTo>
                  <a:lnTo>
                    <a:pt x="227" y="311"/>
                  </a:lnTo>
                  <a:lnTo>
                    <a:pt x="340" y="311"/>
                  </a:lnTo>
                  <a:lnTo>
                    <a:pt x="454" y="396"/>
                  </a:lnTo>
                  <a:lnTo>
                    <a:pt x="567" y="425"/>
                  </a:lnTo>
                  <a:lnTo>
                    <a:pt x="652" y="311"/>
                  </a:lnTo>
                  <a:lnTo>
                    <a:pt x="1021" y="368"/>
                  </a:lnTo>
                  <a:lnTo>
                    <a:pt x="1162" y="340"/>
                  </a:lnTo>
                  <a:lnTo>
                    <a:pt x="1162" y="255"/>
                  </a:lnTo>
                  <a:lnTo>
                    <a:pt x="1247" y="198"/>
                  </a:lnTo>
                  <a:lnTo>
                    <a:pt x="1247" y="28"/>
                  </a:lnTo>
                  <a:lnTo>
                    <a:pt x="1389" y="0"/>
                  </a:lnTo>
                  <a:lnTo>
                    <a:pt x="1474" y="28"/>
                  </a:lnTo>
                  <a:lnTo>
                    <a:pt x="1502" y="85"/>
                  </a:lnTo>
                  <a:lnTo>
                    <a:pt x="1616" y="28"/>
                  </a:lnTo>
                  <a:lnTo>
                    <a:pt x="1673" y="85"/>
                  </a:lnTo>
                  <a:lnTo>
                    <a:pt x="1786" y="113"/>
                  </a:lnTo>
                  <a:lnTo>
                    <a:pt x="1786" y="198"/>
                  </a:lnTo>
                  <a:lnTo>
                    <a:pt x="1701" y="311"/>
                  </a:lnTo>
                  <a:lnTo>
                    <a:pt x="1758" y="510"/>
                  </a:lnTo>
                  <a:lnTo>
                    <a:pt x="1899" y="453"/>
                  </a:lnTo>
                  <a:lnTo>
                    <a:pt x="1814" y="567"/>
                  </a:lnTo>
                  <a:lnTo>
                    <a:pt x="1843" y="623"/>
                  </a:lnTo>
                  <a:lnTo>
                    <a:pt x="1729" y="595"/>
                  </a:lnTo>
                  <a:lnTo>
                    <a:pt x="1701" y="623"/>
                  </a:lnTo>
                  <a:lnTo>
                    <a:pt x="1786" y="680"/>
                  </a:lnTo>
                  <a:lnTo>
                    <a:pt x="1729" y="765"/>
                  </a:lnTo>
                  <a:lnTo>
                    <a:pt x="1616" y="680"/>
                  </a:lnTo>
                  <a:lnTo>
                    <a:pt x="1588" y="737"/>
                  </a:lnTo>
                  <a:lnTo>
                    <a:pt x="1531" y="793"/>
                  </a:lnTo>
                  <a:lnTo>
                    <a:pt x="1502" y="907"/>
                  </a:lnTo>
                  <a:lnTo>
                    <a:pt x="1446" y="850"/>
                  </a:lnTo>
                  <a:lnTo>
                    <a:pt x="1389" y="935"/>
                  </a:lnTo>
                  <a:lnTo>
                    <a:pt x="1417" y="963"/>
                  </a:lnTo>
                  <a:lnTo>
                    <a:pt x="1361" y="992"/>
                  </a:lnTo>
                  <a:lnTo>
                    <a:pt x="1417" y="992"/>
                  </a:lnTo>
                  <a:lnTo>
                    <a:pt x="1361" y="1190"/>
                  </a:lnTo>
                  <a:lnTo>
                    <a:pt x="1276" y="1247"/>
                  </a:lnTo>
                  <a:lnTo>
                    <a:pt x="1162" y="1247"/>
                  </a:lnTo>
                  <a:lnTo>
                    <a:pt x="1049" y="1445"/>
                  </a:lnTo>
                  <a:lnTo>
                    <a:pt x="1049" y="1644"/>
                  </a:lnTo>
                  <a:lnTo>
                    <a:pt x="1134" y="1615"/>
                  </a:lnTo>
                  <a:lnTo>
                    <a:pt x="1191" y="1615"/>
                  </a:lnTo>
                  <a:lnTo>
                    <a:pt x="1162" y="1672"/>
                  </a:lnTo>
                  <a:lnTo>
                    <a:pt x="1219" y="1701"/>
                  </a:lnTo>
                  <a:lnTo>
                    <a:pt x="1219" y="172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5065" y="1140"/>
              <a:ext cx="142" cy="142"/>
            </a:xfrm>
            <a:custGeom>
              <a:avLst/>
              <a:gdLst>
                <a:gd name="T0" fmla="*/ 57 w 142"/>
                <a:gd name="T1" fmla="*/ 0 h 142"/>
                <a:gd name="T2" fmla="*/ 0 w 142"/>
                <a:gd name="T3" fmla="*/ 57 h 142"/>
                <a:gd name="T4" fmla="*/ 29 w 142"/>
                <a:gd name="T5" fmla="*/ 142 h 142"/>
                <a:gd name="T6" fmla="*/ 85 w 142"/>
                <a:gd name="T7" fmla="*/ 142 h 142"/>
                <a:gd name="T8" fmla="*/ 142 w 142"/>
                <a:gd name="T9" fmla="*/ 85 h 142"/>
                <a:gd name="T10" fmla="*/ 142 w 142"/>
                <a:gd name="T11" fmla="*/ 29 h 142"/>
                <a:gd name="T12" fmla="*/ 85 w 142"/>
                <a:gd name="T13" fmla="*/ 57 h 142"/>
                <a:gd name="T14" fmla="*/ 85 w 142"/>
                <a:gd name="T15" fmla="*/ 0 h 142"/>
                <a:gd name="T16" fmla="*/ 57 w 142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2" h="142">
                  <a:moveTo>
                    <a:pt x="57" y="0"/>
                  </a:moveTo>
                  <a:lnTo>
                    <a:pt x="0" y="57"/>
                  </a:lnTo>
                  <a:lnTo>
                    <a:pt x="29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542" y="1339"/>
              <a:ext cx="879" cy="907"/>
            </a:xfrm>
            <a:custGeom>
              <a:avLst/>
              <a:gdLst>
                <a:gd name="T0" fmla="*/ 0 w 879"/>
                <a:gd name="T1" fmla="*/ 255 h 907"/>
                <a:gd name="T2" fmla="*/ 0 w 879"/>
                <a:gd name="T3" fmla="*/ 340 h 907"/>
                <a:gd name="T4" fmla="*/ 57 w 879"/>
                <a:gd name="T5" fmla="*/ 368 h 907"/>
                <a:gd name="T6" fmla="*/ 0 w 879"/>
                <a:gd name="T7" fmla="*/ 453 h 907"/>
                <a:gd name="T8" fmla="*/ 57 w 879"/>
                <a:gd name="T9" fmla="*/ 567 h 907"/>
                <a:gd name="T10" fmla="*/ 113 w 879"/>
                <a:gd name="T11" fmla="*/ 567 h 907"/>
                <a:gd name="T12" fmla="*/ 170 w 879"/>
                <a:gd name="T13" fmla="*/ 595 h 907"/>
                <a:gd name="T14" fmla="*/ 284 w 879"/>
                <a:gd name="T15" fmla="*/ 595 h 907"/>
                <a:gd name="T16" fmla="*/ 312 w 879"/>
                <a:gd name="T17" fmla="*/ 680 h 907"/>
                <a:gd name="T18" fmla="*/ 397 w 879"/>
                <a:gd name="T19" fmla="*/ 680 h 907"/>
                <a:gd name="T20" fmla="*/ 454 w 879"/>
                <a:gd name="T21" fmla="*/ 709 h 907"/>
                <a:gd name="T22" fmla="*/ 567 w 879"/>
                <a:gd name="T23" fmla="*/ 652 h 907"/>
                <a:gd name="T24" fmla="*/ 567 w 879"/>
                <a:gd name="T25" fmla="*/ 709 h 907"/>
                <a:gd name="T26" fmla="*/ 595 w 879"/>
                <a:gd name="T27" fmla="*/ 680 h 907"/>
                <a:gd name="T28" fmla="*/ 652 w 879"/>
                <a:gd name="T29" fmla="*/ 709 h 907"/>
                <a:gd name="T30" fmla="*/ 680 w 879"/>
                <a:gd name="T31" fmla="*/ 765 h 907"/>
                <a:gd name="T32" fmla="*/ 765 w 879"/>
                <a:gd name="T33" fmla="*/ 765 h 907"/>
                <a:gd name="T34" fmla="*/ 709 w 879"/>
                <a:gd name="T35" fmla="*/ 850 h 907"/>
                <a:gd name="T36" fmla="*/ 737 w 879"/>
                <a:gd name="T37" fmla="*/ 907 h 907"/>
                <a:gd name="T38" fmla="*/ 879 w 879"/>
                <a:gd name="T39" fmla="*/ 765 h 907"/>
                <a:gd name="T40" fmla="*/ 851 w 879"/>
                <a:gd name="T41" fmla="*/ 709 h 907"/>
                <a:gd name="T42" fmla="*/ 794 w 879"/>
                <a:gd name="T43" fmla="*/ 680 h 907"/>
                <a:gd name="T44" fmla="*/ 794 w 879"/>
                <a:gd name="T45" fmla="*/ 567 h 907"/>
                <a:gd name="T46" fmla="*/ 737 w 879"/>
                <a:gd name="T47" fmla="*/ 510 h 907"/>
                <a:gd name="T48" fmla="*/ 680 w 879"/>
                <a:gd name="T49" fmla="*/ 510 h 907"/>
                <a:gd name="T50" fmla="*/ 680 w 879"/>
                <a:gd name="T51" fmla="*/ 397 h 907"/>
                <a:gd name="T52" fmla="*/ 652 w 879"/>
                <a:gd name="T53" fmla="*/ 170 h 907"/>
                <a:gd name="T54" fmla="*/ 567 w 879"/>
                <a:gd name="T55" fmla="*/ 142 h 907"/>
                <a:gd name="T56" fmla="*/ 510 w 879"/>
                <a:gd name="T57" fmla="*/ 170 h 907"/>
                <a:gd name="T58" fmla="*/ 425 w 879"/>
                <a:gd name="T59" fmla="*/ 56 h 907"/>
                <a:gd name="T60" fmla="*/ 255 w 879"/>
                <a:gd name="T61" fmla="*/ 0 h 907"/>
                <a:gd name="T62" fmla="*/ 199 w 879"/>
                <a:gd name="T63" fmla="*/ 142 h 907"/>
                <a:gd name="T64" fmla="*/ 113 w 879"/>
                <a:gd name="T65" fmla="*/ 255 h 907"/>
                <a:gd name="T66" fmla="*/ 85 w 879"/>
                <a:gd name="T67" fmla="*/ 227 h 907"/>
                <a:gd name="T68" fmla="*/ 0 w 879"/>
                <a:gd name="T69" fmla="*/ 255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79" h="907">
                  <a:moveTo>
                    <a:pt x="0" y="255"/>
                  </a:moveTo>
                  <a:lnTo>
                    <a:pt x="0" y="340"/>
                  </a:lnTo>
                  <a:lnTo>
                    <a:pt x="57" y="368"/>
                  </a:lnTo>
                  <a:lnTo>
                    <a:pt x="0" y="453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70" y="595"/>
                  </a:lnTo>
                  <a:lnTo>
                    <a:pt x="284" y="595"/>
                  </a:lnTo>
                  <a:lnTo>
                    <a:pt x="312" y="680"/>
                  </a:lnTo>
                  <a:lnTo>
                    <a:pt x="397" y="680"/>
                  </a:lnTo>
                  <a:lnTo>
                    <a:pt x="454" y="709"/>
                  </a:lnTo>
                  <a:lnTo>
                    <a:pt x="567" y="652"/>
                  </a:lnTo>
                  <a:lnTo>
                    <a:pt x="567" y="709"/>
                  </a:lnTo>
                  <a:lnTo>
                    <a:pt x="595" y="680"/>
                  </a:lnTo>
                  <a:lnTo>
                    <a:pt x="652" y="709"/>
                  </a:lnTo>
                  <a:lnTo>
                    <a:pt x="680" y="765"/>
                  </a:lnTo>
                  <a:lnTo>
                    <a:pt x="765" y="765"/>
                  </a:lnTo>
                  <a:lnTo>
                    <a:pt x="709" y="850"/>
                  </a:lnTo>
                  <a:lnTo>
                    <a:pt x="737" y="907"/>
                  </a:lnTo>
                  <a:lnTo>
                    <a:pt x="879" y="765"/>
                  </a:lnTo>
                  <a:lnTo>
                    <a:pt x="851" y="709"/>
                  </a:lnTo>
                  <a:lnTo>
                    <a:pt x="794" y="680"/>
                  </a:lnTo>
                  <a:lnTo>
                    <a:pt x="794" y="567"/>
                  </a:lnTo>
                  <a:lnTo>
                    <a:pt x="737" y="510"/>
                  </a:lnTo>
                  <a:lnTo>
                    <a:pt x="680" y="510"/>
                  </a:lnTo>
                  <a:lnTo>
                    <a:pt x="680" y="397"/>
                  </a:lnTo>
                  <a:lnTo>
                    <a:pt x="652" y="170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25" y="56"/>
                  </a:lnTo>
                  <a:lnTo>
                    <a:pt x="255" y="0"/>
                  </a:lnTo>
                  <a:lnTo>
                    <a:pt x="199" y="142"/>
                  </a:lnTo>
                  <a:lnTo>
                    <a:pt x="113" y="255"/>
                  </a:lnTo>
                  <a:lnTo>
                    <a:pt x="85" y="227"/>
                  </a:lnTo>
                  <a:lnTo>
                    <a:pt x="0" y="25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8" name="Freeform 288"/>
            <p:cNvSpPr>
              <a:spLocks/>
            </p:cNvSpPr>
            <p:nvPr/>
          </p:nvSpPr>
          <p:spPr bwMode="auto">
            <a:xfrm>
              <a:off x="2967" y="347"/>
              <a:ext cx="879" cy="1417"/>
            </a:xfrm>
            <a:custGeom>
              <a:avLst/>
              <a:gdLst>
                <a:gd name="T0" fmla="*/ 0 w 879"/>
                <a:gd name="T1" fmla="*/ 1048 h 1417"/>
                <a:gd name="T2" fmla="*/ 85 w 879"/>
                <a:gd name="T3" fmla="*/ 1162 h 1417"/>
                <a:gd name="T4" fmla="*/ 142 w 879"/>
                <a:gd name="T5" fmla="*/ 1134 h 1417"/>
                <a:gd name="T6" fmla="*/ 227 w 879"/>
                <a:gd name="T7" fmla="*/ 1162 h 1417"/>
                <a:gd name="T8" fmla="*/ 255 w 879"/>
                <a:gd name="T9" fmla="*/ 1389 h 1417"/>
                <a:gd name="T10" fmla="*/ 340 w 879"/>
                <a:gd name="T11" fmla="*/ 1389 h 1417"/>
                <a:gd name="T12" fmla="*/ 369 w 879"/>
                <a:gd name="T13" fmla="*/ 1332 h 1417"/>
                <a:gd name="T14" fmla="*/ 426 w 879"/>
                <a:gd name="T15" fmla="*/ 1389 h 1417"/>
                <a:gd name="T16" fmla="*/ 482 w 879"/>
                <a:gd name="T17" fmla="*/ 1360 h 1417"/>
                <a:gd name="T18" fmla="*/ 539 w 879"/>
                <a:gd name="T19" fmla="*/ 1417 h 1417"/>
                <a:gd name="T20" fmla="*/ 596 w 879"/>
                <a:gd name="T21" fmla="*/ 1275 h 1417"/>
                <a:gd name="T22" fmla="*/ 624 w 879"/>
                <a:gd name="T23" fmla="*/ 1077 h 1417"/>
                <a:gd name="T24" fmla="*/ 539 w 879"/>
                <a:gd name="T25" fmla="*/ 1048 h 1417"/>
                <a:gd name="T26" fmla="*/ 567 w 879"/>
                <a:gd name="T27" fmla="*/ 822 h 1417"/>
                <a:gd name="T28" fmla="*/ 624 w 879"/>
                <a:gd name="T29" fmla="*/ 708 h 1417"/>
                <a:gd name="T30" fmla="*/ 737 w 879"/>
                <a:gd name="T31" fmla="*/ 680 h 1417"/>
                <a:gd name="T32" fmla="*/ 766 w 879"/>
                <a:gd name="T33" fmla="*/ 510 h 1417"/>
                <a:gd name="T34" fmla="*/ 794 w 879"/>
                <a:gd name="T35" fmla="*/ 481 h 1417"/>
                <a:gd name="T36" fmla="*/ 737 w 879"/>
                <a:gd name="T37" fmla="*/ 368 h 1417"/>
                <a:gd name="T38" fmla="*/ 766 w 879"/>
                <a:gd name="T39" fmla="*/ 311 h 1417"/>
                <a:gd name="T40" fmla="*/ 851 w 879"/>
                <a:gd name="T41" fmla="*/ 311 h 1417"/>
                <a:gd name="T42" fmla="*/ 879 w 879"/>
                <a:gd name="T43" fmla="*/ 198 h 1417"/>
                <a:gd name="T44" fmla="*/ 766 w 879"/>
                <a:gd name="T45" fmla="*/ 113 h 1417"/>
                <a:gd name="T46" fmla="*/ 709 w 879"/>
                <a:gd name="T47" fmla="*/ 0 h 1417"/>
                <a:gd name="T48" fmla="*/ 624 w 879"/>
                <a:gd name="T49" fmla="*/ 56 h 1417"/>
                <a:gd name="T50" fmla="*/ 539 w 879"/>
                <a:gd name="T51" fmla="*/ 28 h 1417"/>
                <a:gd name="T52" fmla="*/ 511 w 879"/>
                <a:gd name="T53" fmla="*/ 85 h 1417"/>
                <a:gd name="T54" fmla="*/ 482 w 879"/>
                <a:gd name="T55" fmla="*/ 113 h 1417"/>
                <a:gd name="T56" fmla="*/ 397 w 879"/>
                <a:gd name="T57" fmla="*/ 396 h 1417"/>
                <a:gd name="T58" fmla="*/ 397 w 879"/>
                <a:gd name="T59" fmla="*/ 481 h 1417"/>
                <a:gd name="T60" fmla="*/ 227 w 879"/>
                <a:gd name="T61" fmla="*/ 623 h 1417"/>
                <a:gd name="T62" fmla="*/ 227 w 879"/>
                <a:gd name="T63" fmla="*/ 680 h 1417"/>
                <a:gd name="T64" fmla="*/ 114 w 879"/>
                <a:gd name="T65" fmla="*/ 708 h 1417"/>
                <a:gd name="T66" fmla="*/ 57 w 879"/>
                <a:gd name="T67" fmla="*/ 652 h 1417"/>
                <a:gd name="T68" fmla="*/ 57 w 879"/>
                <a:gd name="T69" fmla="*/ 737 h 1417"/>
                <a:gd name="T70" fmla="*/ 85 w 879"/>
                <a:gd name="T71" fmla="*/ 793 h 1417"/>
                <a:gd name="T72" fmla="*/ 0 w 879"/>
                <a:gd name="T73" fmla="*/ 1048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79" h="1417">
                  <a:moveTo>
                    <a:pt x="0" y="1048"/>
                  </a:moveTo>
                  <a:lnTo>
                    <a:pt x="85" y="1162"/>
                  </a:lnTo>
                  <a:lnTo>
                    <a:pt x="142" y="1134"/>
                  </a:lnTo>
                  <a:lnTo>
                    <a:pt x="227" y="1162"/>
                  </a:lnTo>
                  <a:lnTo>
                    <a:pt x="255" y="1389"/>
                  </a:lnTo>
                  <a:lnTo>
                    <a:pt x="340" y="1389"/>
                  </a:lnTo>
                  <a:lnTo>
                    <a:pt x="369" y="1332"/>
                  </a:lnTo>
                  <a:lnTo>
                    <a:pt x="426" y="1389"/>
                  </a:lnTo>
                  <a:lnTo>
                    <a:pt x="482" y="1360"/>
                  </a:lnTo>
                  <a:lnTo>
                    <a:pt x="539" y="1417"/>
                  </a:lnTo>
                  <a:lnTo>
                    <a:pt x="596" y="1275"/>
                  </a:lnTo>
                  <a:lnTo>
                    <a:pt x="624" y="1077"/>
                  </a:lnTo>
                  <a:lnTo>
                    <a:pt x="539" y="1048"/>
                  </a:lnTo>
                  <a:lnTo>
                    <a:pt x="567" y="822"/>
                  </a:lnTo>
                  <a:lnTo>
                    <a:pt x="624" y="708"/>
                  </a:lnTo>
                  <a:lnTo>
                    <a:pt x="737" y="680"/>
                  </a:lnTo>
                  <a:lnTo>
                    <a:pt x="766" y="510"/>
                  </a:lnTo>
                  <a:lnTo>
                    <a:pt x="794" y="481"/>
                  </a:lnTo>
                  <a:lnTo>
                    <a:pt x="737" y="368"/>
                  </a:lnTo>
                  <a:lnTo>
                    <a:pt x="766" y="311"/>
                  </a:lnTo>
                  <a:lnTo>
                    <a:pt x="851" y="311"/>
                  </a:lnTo>
                  <a:lnTo>
                    <a:pt x="879" y="198"/>
                  </a:lnTo>
                  <a:lnTo>
                    <a:pt x="766" y="113"/>
                  </a:lnTo>
                  <a:lnTo>
                    <a:pt x="709" y="0"/>
                  </a:lnTo>
                  <a:lnTo>
                    <a:pt x="624" y="56"/>
                  </a:lnTo>
                  <a:lnTo>
                    <a:pt x="539" y="28"/>
                  </a:lnTo>
                  <a:lnTo>
                    <a:pt x="511" y="85"/>
                  </a:lnTo>
                  <a:lnTo>
                    <a:pt x="482" y="113"/>
                  </a:lnTo>
                  <a:lnTo>
                    <a:pt x="397" y="396"/>
                  </a:lnTo>
                  <a:lnTo>
                    <a:pt x="397" y="481"/>
                  </a:lnTo>
                  <a:lnTo>
                    <a:pt x="227" y="623"/>
                  </a:lnTo>
                  <a:lnTo>
                    <a:pt x="227" y="680"/>
                  </a:lnTo>
                  <a:lnTo>
                    <a:pt x="114" y="708"/>
                  </a:lnTo>
                  <a:lnTo>
                    <a:pt x="57" y="652"/>
                  </a:lnTo>
                  <a:lnTo>
                    <a:pt x="57" y="737"/>
                  </a:lnTo>
                  <a:lnTo>
                    <a:pt x="85" y="793"/>
                  </a:lnTo>
                  <a:lnTo>
                    <a:pt x="0" y="104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9" name="Freeform 289"/>
            <p:cNvSpPr>
              <a:spLocks/>
            </p:cNvSpPr>
            <p:nvPr/>
          </p:nvSpPr>
          <p:spPr bwMode="auto">
            <a:xfrm>
              <a:off x="2627" y="375"/>
              <a:ext cx="822" cy="1020"/>
            </a:xfrm>
            <a:custGeom>
              <a:avLst/>
              <a:gdLst>
                <a:gd name="T0" fmla="*/ 170 w 822"/>
                <a:gd name="T1" fmla="*/ 964 h 1020"/>
                <a:gd name="T2" fmla="*/ 170 w 822"/>
                <a:gd name="T3" fmla="*/ 822 h 1020"/>
                <a:gd name="T4" fmla="*/ 85 w 822"/>
                <a:gd name="T5" fmla="*/ 794 h 1020"/>
                <a:gd name="T6" fmla="*/ 57 w 822"/>
                <a:gd name="T7" fmla="*/ 794 h 1020"/>
                <a:gd name="T8" fmla="*/ 0 w 822"/>
                <a:gd name="T9" fmla="*/ 737 h 1020"/>
                <a:gd name="T10" fmla="*/ 57 w 822"/>
                <a:gd name="T11" fmla="*/ 709 h 1020"/>
                <a:gd name="T12" fmla="*/ 0 w 822"/>
                <a:gd name="T13" fmla="*/ 624 h 1020"/>
                <a:gd name="T14" fmla="*/ 114 w 822"/>
                <a:gd name="T15" fmla="*/ 539 h 1020"/>
                <a:gd name="T16" fmla="*/ 114 w 822"/>
                <a:gd name="T17" fmla="*/ 482 h 1020"/>
                <a:gd name="T18" fmla="*/ 28 w 822"/>
                <a:gd name="T19" fmla="*/ 425 h 1020"/>
                <a:gd name="T20" fmla="*/ 28 w 822"/>
                <a:gd name="T21" fmla="*/ 368 h 1020"/>
                <a:gd name="T22" fmla="*/ 85 w 822"/>
                <a:gd name="T23" fmla="*/ 312 h 1020"/>
                <a:gd name="T24" fmla="*/ 28 w 822"/>
                <a:gd name="T25" fmla="*/ 255 h 1020"/>
                <a:gd name="T26" fmla="*/ 170 w 822"/>
                <a:gd name="T27" fmla="*/ 0 h 1020"/>
                <a:gd name="T28" fmla="*/ 312 w 822"/>
                <a:gd name="T29" fmla="*/ 0 h 1020"/>
                <a:gd name="T30" fmla="*/ 454 w 822"/>
                <a:gd name="T31" fmla="*/ 0 h 1020"/>
                <a:gd name="T32" fmla="*/ 510 w 822"/>
                <a:gd name="T33" fmla="*/ 28 h 1020"/>
                <a:gd name="T34" fmla="*/ 510 w 822"/>
                <a:gd name="T35" fmla="*/ 113 h 1020"/>
                <a:gd name="T36" fmla="*/ 567 w 822"/>
                <a:gd name="T37" fmla="*/ 142 h 1020"/>
                <a:gd name="T38" fmla="*/ 822 w 822"/>
                <a:gd name="T39" fmla="*/ 85 h 1020"/>
                <a:gd name="T40" fmla="*/ 737 w 822"/>
                <a:gd name="T41" fmla="*/ 368 h 1020"/>
                <a:gd name="T42" fmla="*/ 737 w 822"/>
                <a:gd name="T43" fmla="*/ 453 h 1020"/>
                <a:gd name="T44" fmla="*/ 567 w 822"/>
                <a:gd name="T45" fmla="*/ 595 h 1020"/>
                <a:gd name="T46" fmla="*/ 567 w 822"/>
                <a:gd name="T47" fmla="*/ 652 h 1020"/>
                <a:gd name="T48" fmla="*/ 454 w 822"/>
                <a:gd name="T49" fmla="*/ 680 h 1020"/>
                <a:gd name="T50" fmla="*/ 397 w 822"/>
                <a:gd name="T51" fmla="*/ 624 h 1020"/>
                <a:gd name="T52" fmla="*/ 397 w 822"/>
                <a:gd name="T53" fmla="*/ 709 h 1020"/>
                <a:gd name="T54" fmla="*/ 425 w 822"/>
                <a:gd name="T55" fmla="*/ 765 h 1020"/>
                <a:gd name="T56" fmla="*/ 340 w 822"/>
                <a:gd name="T57" fmla="*/ 1020 h 1020"/>
                <a:gd name="T58" fmla="*/ 170 w 822"/>
                <a:gd name="T59" fmla="*/ 964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822" h="1020">
                  <a:moveTo>
                    <a:pt x="170" y="964"/>
                  </a:moveTo>
                  <a:lnTo>
                    <a:pt x="170" y="822"/>
                  </a:lnTo>
                  <a:lnTo>
                    <a:pt x="85" y="794"/>
                  </a:lnTo>
                  <a:lnTo>
                    <a:pt x="57" y="794"/>
                  </a:lnTo>
                  <a:lnTo>
                    <a:pt x="0" y="737"/>
                  </a:lnTo>
                  <a:lnTo>
                    <a:pt x="57" y="709"/>
                  </a:lnTo>
                  <a:lnTo>
                    <a:pt x="0" y="624"/>
                  </a:lnTo>
                  <a:lnTo>
                    <a:pt x="114" y="539"/>
                  </a:lnTo>
                  <a:lnTo>
                    <a:pt x="114" y="482"/>
                  </a:lnTo>
                  <a:lnTo>
                    <a:pt x="28" y="425"/>
                  </a:lnTo>
                  <a:lnTo>
                    <a:pt x="28" y="368"/>
                  </a:lnTo>
                  <a:lnTo>
                    <a:pt x="85" y="312"/>
                  </a:lnTo>
                  <a:lnTo>
                    <a:pt x="28" y="255"/>
                  </a:lnTo>
                  <a:lnTo>
                    <a:pt x="170" y="0"/>
                  </a:lnTo>
                  <a:lnTo>
                    <a:pt x="312" y="0"/>
                  </a:lnTo>
                  <a:lnTo>
                    <a:pt x="454" y="0"/>
                  </a:lnTo>
                  <a:lnTo>
                    <a:pt x="510" y="28"/>
                  </a:lnTo>
                  <a:lnTo>
                    <a:pt x="510" y="113"/>
                  </a:lnTo>
                  <a:lnTo>
                    <a:pt x="567" y="142"/>
                  </a:lnTo>
                  <a:lnTo>
                    <a:pt x="822" y="85"/>
                  </a:lnTo>
                  <a:lnTo>
                    <a:pt x="737" y="368"/>
                  </a:lnTo>
                  <a:lnTo>
                    <a:pt x="737" y="453"/>
                  </a:lnTo>
                  <a:lnTo>
                    <a:pt x="567" y="595"/>
                  </a:lnTo>
                  <a:lnTo>
                    <a:pt x="567" y="652"/>
                  </a:lnTo>
                  <a:lnTo>
                    <a:pt x="454" y="680"/>
                  </a:lnTo>
                  <a:lnTo>
                    <a:pt x="397" y="624"/>
                  </a:lnTo>
                  <a:lnTo>
                    <a:pt x="397" y="709"/>
                  </a:lnTo>
                  <a:lnTo>
                    <a:pt x="425" y="765"/>
                  </a:lnTo>
                  <a:lnTo>
                    <a:pt x="340" y="1020"/>
                  </a:lnTo>
                  <a:lnTo>
                    <a:pt x="170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0" name="Freeform 290"/>
            <p:cNvSpPr>
              <a:spLocks/>
            </p:cNvSpPr>
            <p:nvPr/>
          </p:nvSpPr>
          <p:spPr bwMode="auto">
            <a:xfrm>
              <a:off x="2088" y="800"/>
              <a:ext cx="709" cy="964"/>
            </a:xfrm>
            <a:custGeom>
              <a:avLst/>
              <a:gdLst>
                <a:gd name="T0" fmla="*/ 567 w 709"/>
                <a:gd name="T1" fmla="*/ 0 h 964"/>
                <a:gd name="T2" fmla="*/ 369 w 709"/>
                <a:gd name="T3" fmla="*/ 142 h 964"/>
                <a:gd name="T4" fmla="*/ 312 w 709"/>
                <a:gd name="T5" fmla="*/ 284 h 964"/>
                <a:gd name="T6" fmla="*/ 312 w 709"/>
                <a:gd name="T7" fmla="*/ 369 h 964"/>
                <a:gd name="T8" fmla="*/ 284 w 709"/>
                <a:gd name="T9" fmla="*/ 425 h 964"/>
                <a:gd name="T10" fmla="*/ 256 w 709"/>
                <a:gd name="T11" fmla="*/ 340 h 964"/>
                <a:gd name="T12" fmla="*/ 199 w 709"/>
                <a:gd name="T13" fmla="*/ 340 h 964"/>
                <a:gd name="T14" fmla="*/ 57 w 709"/>
                <a:gd name="T15" fmla="*/ 539 h 964"/>
                <a:gd name="T16" fmla="*/ 57 w 709"/>
                <a:gd name="T17" fmla="*/ 709 h 964"/>
                <a:gd name="T18" fmla="*/ 0 w 709"/>
                <a:gd name="T19" fmla="*/ 851 h 964"/>
                <a:gd name="T20" fmla="*/ 57 w 709"/>
                <a:gd name="T21" fmla="*/ 936 h 964"/>
                <a:gd name="T22" fmla="*/ 114 w 709"/>
                <a:gd name="T23" fmla="*/ 964 h 964"/>
                <a:gd name="T24" fmla="*/ 171 w 709"/>
                <a:gd name="T25" fmla="*/ 936 h 964"/>
                <a:gd name="T26" fmla="*/ 256 w 709"/>
                <a:gd name="T27" fmla="*/ 936 h 964"/>
                <a:gd name="T28" fmla="*/ 312 w 709"/>
                <a:gd name="T29" fmla="*/ 851 h 964"/>
                <a:gd name="T30" fmla="*/ 312 w 709"/>
                <a:gd name="T31" fmla="*/ 737 h 964"/>
                <a:gd name="T32" fmla="*/ 426 w 709"/>
                <a:gd name="T33" fmla="*/ 737 h 964"/>
                <a:gd name="T34" fmla="*/ 454 w 709"/>
                <a:gd name="T35" fmla="*/ 794 h 964"/>
                <a:gd name="T36" fmla="*/ 539 w 709"/>
                <a:gd name="T37" fmla="*/ 766 h 964"/>
                <a:gd name="T38" fmla="*/ 567 w 709"/>
                <a:gd name="T39" fmla="*/ 794 h 964"/>
                <a:gd name="T40" fmla="*/ 653 w 709"/>
                <a:gd name="T41" fmla="*/ 681 h 964"/>
                <a:gd name="T42" fmla="*/ 709 w 709"/>
                <a:gd name="T43" fmla="*/ 539 h 964"/>
                <a:gd name="T44" fmla="*/ 709 w 709"/>
                <a:gd name="T45" fmla="*/ 397 h 964"/>
                <a:gd name="T46" fmla="*/ 624 w 709"/>
                <a:gd name="T47" fmla="*/ 369 h 964"/>
                <a:gd name="T48" fmla="*/ 596 w 709"/>
                <a:gd name="T49" fmla="*/ 369 h 964"/>
                <a:gd name="T50" fmla="*/ 539 w 709"/>
                <a:gd name="T51" fmla="*/ 312 h 964"/>
                <a:gd name="T52" fmla="*/ 596 w 709"/>
                <a:gd name="T53" fmla="*/ 284 h 964"/>
                <a:gd name="T54" fmla="*/ 539 w 709"/>
                <a:gd name="T55" fmla="*/ 199 h 964"/>
                <a:gd name="T56" fmla="*/ 653 w 709"/>
                <a:gd name="T57" fmla="*/ 114 h 964"/>
                <a:gd name="T58" fmla="*/ 653 w 709"/>
                <a:gd name="T59" fmla="*/ 57 h 964"/>
                <a:gd name="T60" fmla="*/ 567 w 709"/>
                <a:gd name="T6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09" h="964">
                  <a:moveTo>
                    <a:pt x="567" y="0"/>
                  </a:moveTo>
                  <a:lnTo>
                    <a:pt x="369" y="142"/>
                  </a:lnTo>
                  <a:lnTo>
                    <a:pt x="312" y="284"/>
                  </a:lnTo>
                  <a:lnTo>
                    <a:pt x="312" y="369"/>
                  </a:lnTo>
                  <a:lnTo>
                    <a:pt x="284" y="425"/>
                  </a:lnTo>
                  <a:lnTo>
                    <a:pt x="256" y="340"/>
                  </a:lnTo>
                  <a:lnTo>
                    <a:pt x="199" y="340"/>
                  </a:lnTo>
                  <a:lnTo>
                    <a:pt x="57" y="539"/>
                  </a:lnTo>
                  <a:lnTo>
                    <a:pt x="57" y="709"/>
                  </a:lnTo>
                  <a:lnTo>
                    <a:pt x="0" y="851"/>
                  </a:lnTo>
                  <a:lnTo>
                    <a:pt x="57" y="936"/>
                  </a:lnTo>
                  <a:lnTo>
                    <a:pt x="114" y="964"/>
                  </a:lnTo>
                  <a:lnTo>
                    <a:pt x="171" y="936"/>
                  </a:lnTo>
                  <a:lnTo>
                    <a:pt x="256" y="936"/>
                  </a:lnTo>
                  <a:lnTo>
                    <a:pt x="312" y="851"/>
                  </a:lnTo>
                  <a:lnTo>
                    <a:pt x="312" y="737"/>
                  </a:lnTo>
                  <a:lnTo>
                    <a:pt x="426" y="737"/>
                  </a:lnTo>
                  <a:lnTo>
                    <a:pt x="454" y="794"/>
                  </a:lnTo>
                  <a:lnTo>
                    <a:pt x="539" y="766"/>
                  </a:lnTo>
                  <a:lnTo>
                    <a:pt x="567" y="794"/>
                  </a:lnTo>
                  <a:lnTo>
                    <a:pt x="653" y="681"/>
                  </a:lnTo>
                  <a:lnTo>
                    <a:pt x="709" y="539"/>
                  </a:lnTo>
                  <a:lnTo>
                    <a:pt x="709" y="397"/>
                  </a:lnTo>
                  <a:lnTo>
                    <a:pt x="624" y="369"/>
                  </a:lnTo>
                  <a:lnTo>
                    <a:pt x="596" y="369"/>
                  </a:lnTo>
                  <a:lnTo>
                    <a:pt x="539" y="312"/>
                  </a:lnTo>
                  <a:lnTo>
                    <a:pt x="596" y="284"/>
                  </a:lnTo>
                  <a:lnTo>
                    <a:pt x="539" y="199"/>
                  </a:lnTo>
                  <a:lnTo>
                    <a:pt x="653" y="114"/>
                  </a:lnTo>
                  <a:lnTo>
                    <a:pt x="653" y="57"/>
                  </a:lnTo>
                  <a:lnTo>
                    <a:pt x="56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05FA5301-0605-4AD9-AA8D-B6D4F16336A5}"/>
              </a:ext>
            </a:extLst>
          </p:cNvPr>
          <p:cNvSpPr txBox="1"/>
          <p:nvPr/>
        </p:nvSpPr>
        <p:spPr>
          <a:xfrm>
            <a:off x="103226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宮崎県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03AE5F6D-D38A-4694-ACDC-A9BB74D1E9C6}"/>
              </a:ext>
            </a:extLst>
          </p:cNvPr>
          <p:cNvSpPr txBox="1"/>
          <p:nvPr/>
        </p:nvSpPr>
        <p:spPr>
          <a:xfrm>
            <a:off x="67948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75" name="直線コネクタ 74">
            <a:extLst>
              <a:ext uri="{FF2B5EF4-FFF2-40B4-BE49-F238E27FC236}">
                <a16:creationId xmlns:a16="http://schemas.microsoft.com/office/drawing/2014/main" id="{5B3A3E56-E5BE-4C2B-B766-02514D29E69A}"/>
              </a:ext>
            </a:extLst>
          </p:cNvPr>
          <p:cNvCxnSpPr/>
          <p:nvPr/>
        </p:nvCxnSpPr>
        <p:spPr>
          <a:xfrm>
            <a:off x="94837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962B0290-1C04-48CE-BFC1-4C8F66CC4C54}"/>
              </a:ext>
            </a:extLst>
          </p:cNvPr>
          <p:cNvGrpSpPr/>
          <p:nvPr/>
        </p:nvGrpSpPr>
        <p:grpSpPr>
          <a:xfrm>
            <a:off x="1678347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F1E3585B-E6EF-4BA6-8211-E06E517EFB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小林市</a:t>
              </a:r>
            </a:p>
          </p:txBody>
        </p:sp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1688EE0F-007C-486A-89EC-3454D4460A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6DD6710E-7821-4FBD-8159-61B9E5B8F7B1}"/>
              </a:ext>
            </a:extLst>
          </p:cNvPr>
          <p:cNvGrpSpPr/>
          <p:nvPr/>
        </p:nvGrpSpPr>
        <p:grpSpPr>
          <a:xfrm>
            <a:off x="3465601" y="64483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ACE4B447-DAD7-455E-BA56-DE582073BD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宮崎市</a:t>
              </a:r>
            </a:p>
          </p:txBody>
        </p:sp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874547CE-1E65-45CC-9C67-C20786DFB1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62EDAFB-84D0-4D67-9287-D718DBF4FB11}"/>
              </a:ext>
            </a:extLst>
          </p:cNvPr>
          <p:cNvGrpSpPr/>
          <p:nvPr/>
        </p:nvGrpSpPr>
        <p:grpSpPr>
          <a:xfrm>
            <a:off x="3307105" y="770414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265A7CB1-8C7F-4CBF-924E-42A10FF4C0B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日南市</a:t>
              </a:r>
            </a:p>
          </p:txBody>
        </p:sp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FEC27638-6EF1-44B2-B92B-EDC4061C0C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2" name="グループ化 141">
            <a:extLst>
              <a:ext uri="{FF2B5EF4-FFF2-40B4-BE49-F238E27FC236}">
                <a16:creationId xmlns:a16="http://schemas.microsoft.com/office/drawing/2014/main" id="{A38B094D-7220-49D0-9984-AC09B4E7000D}"/>
              </a:ext>
            </a:extLst>
          </p:cNvPr>
          <p:cNvGrpSpPr/>
          <p:nvPr/>
        </p:nvGrpSpPr>
        <p:grpSpPr>
          <a:xfrm>
            <a:off x="2916961" y="88989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A3B324BA-F4EF-47DD-B3D6-AE41AE8364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串間市</a:t>
              </a:r>
            </a:p>
          </p:txBody>
        </p:sp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A268E710-A5AC-4AFF-B103-8CEB4E35D4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5" name="グループ化 144">
            <a:extLst>
              <a:ext uri="{FF2B5EF4-FFF2-40B4-BE49-F238E27FC236}">
                <a16:creationId xmlns:a16="http://schemas.microsoft.com/office/drawing/2014/main" id="{37932432-8CAC-4063-B5DD-7EDE17CEC95F}"/>
              </a:ext>
            </a:extLst>
          </p:cNvPr>
          <p:cNvGrpSpPr/>
          <p:nvPr/>
        </p:nvGrpSpPr>
        <p:grpSpPr>
          <a:xfrm>
            <a:off x="88128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C74E4D4C-0CD9-4D81-AD62-6B196F9924C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えびの市</a:t>
              </a:r>
            </a:p>
          </p:txBody>
        </p:sp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34ADD9FD-5205-471C-BAE4-04F55524ED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E52B5520-D38E-4769-9661-30B8AE9274AA}"/>
              </a:ext>
            </a:extLst>
          </p:cNvPr>
          <p:cNvGrpSpPr/>
          <p:nvPr/>
        </p:nvGrpSpPr>
        <p:grpSpPr>
          <a:xfrm>
            <a:off x="2343726" y="31441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72048DDB-7113-4891-BC4E-E5E902089B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椎葉村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13F546D6-FD0B-4635-9D36-59AE5A8E3BC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E67413F5-2D66-4927-8AF9-2E2370DDB995}"/>
              </a:ext>
            </a:extLst>
          </p:cNvPr>
          <p:cNvGrpSpPr/>
          <p:nvPr/>
        </p:nvGrpSpPr>
        <p:grpSpPr>
          <a:xfrm>
            <a:off x="4708974" y="20224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89FE205C-E092-4346-9D04-AB2964935B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延岡市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32236C47-3B21-45C5-9D2C-27CB728E1C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F0FE0C19-DB06-4C6A-8910-2ACB5407D21E}"/>
              </a:ext>
            </a:extLst>
          </p:cNvPr>
          <p:cNvGrpSpPr/>
          <p:nvPr/>
        </p:nvGrpSpPr>
        <p:grpSpPr>
          <a:xfrm>
            <a:off x="3002094" y="15347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C1838462-DFBF-4FAF-AD87-CBFB3E26C22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高千穂町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1216D369-777C-44F0-A095-33D2F69D87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3534ABF7-56D9-486B-A574-83627D906719}"/>
              </a:ext>
            </a:extLst>
          </p:cNvPr>
          <p:cNvGrpSpPr/>
          <p:nvPr/>
        </p:nvGrpSpPr>
        <p:grpSpPr>
          <a:xfrm>
            <a:off x="3770190" y="15347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D9483D91-AFE1-4959-B16F-BE9C6319982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日之影町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3CF2C281-8BA2-472C-B262-FB0364E774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6E2C9DD0-E185-4D5E-AC11-637A9F9C74D3}"/>
              </a:ext>
            </a:extLst>
          </p:cNvPr>
          <p:cNvGrpSpPr/>
          <p:nvPr/>
        </p:nvGrpSpPr>
        <p:grpSpPr>
          <a:xfrm>
            <a:off x="2477838" y="21809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8BD556E7-C8BD-4EAD-8F01-75A8985563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五ヶ瀬町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5540F324-6ECB-4FB4-BB28-7895DB7432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8EE3F099-14A8-4B3C-B505-162A885574A0}"/>
              </a:ext>
            </a:extLst>
          </p:cNvPr>
          <p:cNvGrpSpPr/>
          <p:nvPr/>
        </p:nvGrpSpPr>
        <p:grpSpPr>
          <a:xfrm>
            <a:off x="3245934" y="24133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3E06078E-FFBB-49AA-9C3B-4E522FCB2E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諸塚村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AC8754EC-40EB-4D7A-BE3B-99CAFBA043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A3513758-8904-4AC1-B35A-FC7893EE9D0C}"/>
              </a:ext>
            </a:extLst>
          </p:cNvPr>
          <p:cNvGrpSpPr/>
          <p:nvPr/>
        </p:nvGrpSpPr>
        <p:grpSpPr>
          <a:xfrm>
            <a:off x="3453198" y="31319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22F689D0-A95E-40E9-A18D-BD2391422F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美郷町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6D4EC4F2-88C3-4AF3-B389-B8FB632D66A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3CBD03A3-6659-4A66-9745-772361AB99B9}"/>
              </a:ext>
            </a:extLst>
          </p:cNvPr>
          <p:cNvGrpSpPr/>
          <p:nvPr/>
        </p:nvGrpSpPr>
        <p:grpSpPr>
          <a:xfrm>
            <a:off x="4635822" y="29246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361E6200-A928-4D17-B511-20F00B8E5E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門川町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3750ACE9-01AC-4A70-A163-CD8148BEA1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B9504D8B-CE37-403A-9E15-246C3DEDCB08}"/>
              </a:ext>
            </a:extLst>
          </p:cNvPr>
          <p:cNvGrpSpPr/>
          <p:nvPr/>
        </p:nvGrpSpPr>
        <p:grpSpPr>
          <a:xfrm>
            <a:off x="4404174" y="3448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375B218E-C80C-44AB-B2C7-DE56D2B794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日向市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024551BD-90CE-45D3-A4C5-5C9868E44E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3CF83271-569E-4CBC-8825-3A5431A3EEDB}"/>
              </a:ext>
            </a:extLst>
          </p:cNvPr>
          <p:cNvGrpSpPr/>
          <p:nvPr/>
        </p:nvGrpSpPr>
        <p:grpSpPr>
          <a:xfrm>
            <a:off x="4196910" y="39244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2ED36E56-9249-4560-80C1-6247E667B2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都農町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59DBC656-C8B1-4827-AEFC-B76D92B748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A8D3FE83-5F80-4003-9484-EE0A6FC1B2B0}"/>
              </a:ext>
            </a:extLst>
          </p:cNvPr>
          <p:cNvGrpSpPr/>
          <p:nvPr/>
        </p:nvGrpSpPr>
        <p:grpSpPr>
          <a:xfrm>
            <a:off x="4196910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C6A4B5E7-4D7A-4BE2-9B4D-444B51993B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川南町</a:t>
              </a: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0048B645-ED16-4FD4-9FC9-485DD8F6F2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109ACB29-D3AE-4D51-A2C0-07A4CF95739C}"/>
              </a:ext>
            </a:extLst>
          </p:cNvPr>
          <p:cNvGrpSpPr/>
          <p:nvPr/>
        </p:nvGrpSpPr>
        <p:grpSpPr>
          <a:xfrm>
            <a:off x="3416622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884374CE-372A-46F6-953C-1DE5A39DD2E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木城町</a:t>
              </a: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915CD018-1341-4A86-841A-B2B63AC3D90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8" name="グループ化 247">
            <a:extLst>
              <a:ext uri="{FF2B5EF4-FFF2-40B4-BE49-F238E27FC236}">
                <a16:creationId xmlns:a16="http://schemas.microsoft.com/office/drawing/2014/main" id="{F07EF74C-6CF2-4CFE-9901-09470CE6BBF9}"/>
              </a:ext>
            </a:extLst>
          </p:cNvPr>
          <p:cNvGrpSpPr/>
          <p:nvPr/>
        </p:nvGrpSpPr>
        <p:grpSpPr>
          <a:xfrm>
            <a:off x="2307150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9" name="四角形: 上の 2 つの角を丸める 248">
              <a:extLst>
                <a:ext uri="{FF2B5EF4-FFF2-40B4-BE49-F238E27FC236}">
                  <a16:creationId xmlns:a16="http://schemas.microsoft.com/office/drawing/2014/main" id="{995A6FE1-CE62-4A2A-90CE-1ECA4F3A3F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西米良村</a:t>
              </a:r>
            </a:p>
          </p:txBody>
        </p:sp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1A4C1424-CC75-4A4A-92CD-AE82468DBF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0" name="グループ化 279">
            <a:extLst>
              <a:ext uri="{FF2B5EF4-FFF2-40B4-BE49-F238E27FC236}">
                <a16:creationId xmlns:a16="http://schemas.microsoft.com/office/drawing/2014/main" id="{60E5AD09-11B5-4D9C-8CC5-E2F3F15AA666}"/>
              </a:ext>
            </a:extLst>
          </p:cNvPr>
          <p:cNvGrpSpPr/>
          <p:nvPr/>
        </p:nvGrpSpPr>
        <p:grpSpPr>
          <a:xfrm>
            <a:off x="3270318" y="4972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D7AE80A0-D476-4F02-9619-1B0E823F27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西都市</a:t>
              </a:r>
            </a:p>
          </p:txBody>
        </p:sp>
        <p:sp>
          <p:nvSpPr>
            <p:cNvPr id="282" name="四角形: 上の 2 つの角を丸める 281">
              <a:extLst>
                <a:ext uri="{FF2B5EF4-FFF2-40B4-BE49-F238E27FC236}">
                  <a16:creationId xmlns:a16="http://schemas.microsoft.com/office/drawing/2014/main" id="{FA1BF312-F6C8-4EFE-A692-6F4D8032C7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3" name="グループ化 282">
            <a:extLst>
              <a:ext uri="{FF2B5EF4-FFF2-40B4-BE49-F238E27FC236}">
                <a16:creationId xmlns:a16="http://schemas.microsoft.com/office/drawing/2014/main" id="{E907EE7A-76F5-403E-9FBD-460ED46F1F81}"/>
              </a:ext>
            </a:extLst>
          </p:cNvPr>
          <p:cNvGrpSpPr/>
          <p:nvPr/>
        </p:nvGrpSpPr>
        <p:grpSpPr>
          <a:xfrm>
            <a:off x="4050606" y="4972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FA2E5D29-5FF7-4AA1-9D7A-398F149DDE6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高鍋町</a:t>
              </a:r>
            </a:p>
          </p:txBody>
        </p:sp>
        <p:sp>
          <p:nvSpPr>
            <p:cNvPr id="285" name="四角形: 上の 2 つの角を丸める 284">
              <a:extLst>
                <a:ext uri="{FF2B5EF4-FFF2-40B4-BE49-F238E27FC236}">
                  <a16:creationId xmlns:a16="http://schemas.microsoft.com/office/drawing/2014/main" id="{737F08BB-7F59-4A53-9CE8-B6203D3334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6" name="グループ化 285">
            <a:extLst>
              <a:ext uri="{FF2B5EF4-FFF2-40B4-BE49-F238E27FC236}">
                <a16:creationId xmlns:a16="http://schemas.microsoft.com/office/drawing/2014/main" id="{3CFD1C47-8D3A-49FB-B2E5-B2D3DADCBB7B}"/>
              </a:ext>
            </a:extLst>
          </p:cNvPr>
          <p:cNvGrpSpPr/>
          <p:nvPr/>
        </p:nvGrpSpPr>
        <p:grpSpPr>
          <a:xfrm>
            <a:off x="4080674" y="55252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7D3BB638-F738-4435-8733-9523F77605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新富町</a:t>
              </a:r>
            </a:p>
          </p:txBody>
        </p:sp>
        <p:sp>
          <p:nvSpPr>
            <p:cNvPr id="288" name="四角形: 上の 2 つの角を丸める 287">
              <a:extLst>
                <a:ext uri="{FF2B5EF4-FFF2-40B4-BE49-F238E27FC236}">
                  <a16:creationId xmlns:a16="http://schemas.microsoft.com/office/drawing/2014/main" id="{3659EF0B-4628-43FA-8B01-F0E8BDC4C2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9" name="グループ化 288">
            <a:extLst>
              <a:ext uri="{FF2B5EF4-FFF2-40B4-BE49-F238E27FC236}">
                <a16:creationId xmlns:a16="http://schemas.microsoft.com/office/drawing/2014/main" id="{92F0DCA7-F113-465F-B161-C4D895875B93}"/>
              </a:ext>
            </a:extLst>
          </p:cNvPr>
          <p:cNvGrpSpPr/>
          <p:nvPr/>
        </p:nvGrpSpPr>
        <p:grpSpPr>
          <a:xfrm>
            <a:off x="327815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D44C314F-5139-4292-BB34-AD50BB4E71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国富町</a:t>
              </a:r>
            </a:p>
          </p:txBody>
        </p:sp>
        <p:sp>
          <p:nvSpPr>
            <p:cNvPr id="291" name="四角形: 上の 2 つの角を丸める 290">
              <a:extLst>
                <a:ext uri="{FF2B5EF4-FFF2-40B4-BE49-F238E27FC236}">
                  <a16:creationId xmlns:a16="http://schemas.microsoft.com/office/drawing/2014/main" id="{43F160CD-6344-471A-9731-84E5F0B524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2" name="グループ化 291">
            <a:extLst>
              <a:ext uri="{FF2B5EF4-FFF2-40B4-BE49-F238E27FC236}">
                <a16:creationId xmlns:a16="http://schemas.microsoft.com/office/drawing/2014/main" id="{15AF650A-DC25-461F-BB0B-C70C5EBDF2F1}"/>
              </a:ext>
            </a:extLst>
          </p:cNvPr>
          <p:cNvGrpSpPr/>
          <p:nvPr/>
        </p:nvGrpSpPr>
        <p:grpSpPr>
          <a:xfrm>
            <a:off x="249710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8FAC9C10-9465-47AD-A218-8EEE096014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綾町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64002B44-5C8F-4FFA-8D26-8CBEBA3739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93D3F156-B007-4BAB-82C3-C70816BA43B1}"/>
              </a:ext>
            </a:extLst>
          </p:cNvPr>
          <p:cNvGrpSpPr/>
          <p:nvPr/>
        </p:nvGrpSpPr>
        <p:grpSpPr>
          <a:xfrm>
            <a:off x="1674901" y="61435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9628BBC5-0CB3-45B5-85D8-16784B15DC7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高原町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D250ED88-0ED3-4F01-BDEC-8A0B0520C9A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8" name="グループ化 297">
            <a:extLst>
              <a:ext uri="{FF2B5EF4-FFF2-40B4-BE49-F238E27FC236}">
                <a16:creationId xmlns:a16="http://schemas.microsoft.com/office/drawing/2014/main" id="{DCDCF686-1FA7-4401-8B7E-71F2039F4DD9}"/>
              </a:ext>
            </a:extLst>
          </p:cNvPr>
          <p:cNvGrpSpPr/>
          <p:nvPr/>
        </p:nvGrpSpPr>
        <p:grpSpPr>
          <a:xfrm>
            <a:off x="1979701" y="66960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B1F41B9E-4E84-4756-BAB6-E5B7BCBFA85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都城市</a:t>
              </a:r>
            </a:p>
          </p:txBody>
        </p:sp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4D7549C0-BF8D-4F1B-8464-B9AD96AFE8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1" name="グループ化 300">
            <a:extLst>
              <a:ext uri="{FF2B5EF4-FFF2-40B4-BE49-F238E27FC236}">
                <a16:creationId xmlns:a16="http://schemas.microsoft.com/office/drawing/2014/main" id="{F090FBCC-D50F-401B-A5B4-BBBA66053BFA}"/>
              </a:ext>
            </a:extLst>
          </p:cNvPr>
          <p:cNvGrpSpPr/>
          <p:nvPr/>
        </p:nvGrpSpPr>
        <p:grpSpPr>
          <a:xfrm>
            <a:off x="2513101" y="72865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B0C45866-E948-4DB0-A302-E37538D04AE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三股町</a:t>
              </a:r>
            </a:p>
          </p:txBody>
        </p:sp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2E430B6B-7DAF-4A53-8628-56397DF7B57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7124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5BF1AC3A-7F3B-40CB-BB0D-7C8485509636}"/>
              </a:ext>
            </a:extLst>
          </p:cNvPr>
          <p:cNvSpPr txBox="1"/>
          <p:nvPr/>
        </p:nvSpPr>
        <p:spPr>
          <a:xfrm>
            <a:off x="103226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宮崎県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9A1A222D-E370-4286-A2AB-938B88D75D08}"/>
              </a:ext>
            </a:extLst>
          </p:cNvPr>
          <p:cNvSpPr txBox="1"/>
          <p:nvPr/>
        </p:nvSpPr>
        <p:spPr>
          <a:xfrm>
            <a:off x="67948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61" name="直線コネクタ 60">
            <a:extLst>
              <a:ext uri="{FF2B5EF4-FFF2-40B4-BE49-F238E27FC236}">
                <a16:creationId xmlns:a16="http://schemas.microsoft.com/office/drawing/2014/main" id="{1BB9FB1B-D9D3-43E9-860A-22B9ECA54D80}"/>
              </a:ext>
            </a:extLst>
          </p:cNvPr>
          <p:cNvCxnSpPr/>
          <p:nvPr/>
        </p:nvCxnSpPr>
        <p:spPr>
          <a:xfrm>
            <a:off x="94837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289">
            <a:extLst>
              <a:ext uri="{FF2B5EF4-FFF2-40B4-BE49-F238E27FC236}">
                <a16:creationId xmlns:a16="http://schemas.microsoft.com/office/drawing/2014/main" id="{60368373-FBAF-44DF-A46D-4CD6E516ED4D}"/>
              </a:ext>
            </a:extLst>
          </p:cNvPr>
          <p:cNvGrpSpPr>
            <a:grpSpLocks/>
          </p:cNvGrpSpPr>
          <p:nvPr/>
        </p:nvGrpSpPr>
        <p:grpSpPr bwMode="auto">
          <a:xfrm>
            <a:off x="607145" y="1233623"/>
            <a:ext cx="5657170" cy="8361589"/>
            <a:chOff x="416" y="344"/>
            <a:chExt cx="4989" cy="7374"/>
          </a:xfrm>
        </p:grpSpPr>
        <p:sp>
          <p:nvSpPr>
            <p:cNvPr id="91" name="Freeform 260">
              <a:extLst>
                <a:ext uri="{FF2B5EF4-FFF2-40B4-BE49-F238E27FC236}">
                  <a16:creationId xmlns:a16="http://schemas.microsoft.com/office/drawing/2014/main" id="{010EB32F-9952-43BC-B186-AD51EF0C4E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357"/>
              <a:ext cx="964" cy="1361"/>
            </a:xfrm>
            <a:custGeom>
              <a:avLst/>
              <a:gdLst>
                <a:gd name="T0" fmla="*/ 850 w 964"/>
                <a:gd name="T1" fmla="*/ 1361 h 1361"/>
                <a:gd name="T2" fmla="*/ 680 w 964"/>
                <a:gd name="T3" fmla="*/ 1361 h 1361"/>
                <a:gd name="T4" fmla="*/ 680 w 964"/>
                <a:gd name="T5" fmla="*/ 1247 h 1361"/>
                <a:gd name="T6" fmla="*/ 510 w 964"/>
                <a:gd name="T7" fmla="*/ 1247 h 1361"/>
                <a:gd name="T8" fmla="*/ 510 w 964"/>
                <a:gd name="T9" fmla="*/ 1304 h 1361"/>
                <a:gd name="T10" fmla="*/ 340 w 964"/>
                <a:gd name="T11" fmla="*/ 1304 h 1361"/>
                <a:gd name="T12" fmla="*/ 340 w 964"/>
                <a:gd name="T13" fmla="*/ 1190 h 1361"/>
                <a:gd name="T14" fmla="*/ 283 w 964"/>
                <a:gd name="T15" fmla="*/ 1190 h 1361"/>
                <a:gd name="T16" fmla="*/ 283 w 964"/>
                <a:gd name="T17" fmla="*/ 1134 h 1361"/>
                <a:gd name="T18" fmla="*/ 340 w 964"/>
                <a:gd name="T19" fmla="*/ 1134 h 1361"/>
                <a:gd name="T20" fmla="*/ 340 w 964"/>
                <a:gd name="T21" fmla="*/ 1020 h 1361"/>
                <a:gd name="T22" fmla="*/ 226 w 964"/>
                <a:gd name="T23" fmla="*/ 1020 h 1361"/>
                <a:gd name="T24" fmla="*/ 226 w 964"/>
                <a:gd name="T25" fmla="*/ 907 h 1361"/>
                <a:gd name="T26" fmla="*/ 0 w 964"/>
                <a:gd name="T27" fmla="*/ 907 h 1361"/>
                <a:gd name="T28" fmla="*/ 0 w 964"/>
                <a:gd name="T29" fmla="*/ 623 h 1361"/>
                <a:gd name="T30" fmla="*/ 170 w 964"/>
                <a:gd name="T31" fmla="*/ 623 h 1361"/>
                <a:gd name="T32" fmla="*/ 170 w 964"/>
                <a:gd name="T33" fmla="*/ 453 h 1361"/>
                <a:gd name="T34" fmla="*/ 113 w 964"/>
                <a:gd name="T35" fmla="*/ 453 h 1361"/>
                <a:gd name="T36" fmla="*/ 113 w 964"/>
                <a:gd name="T37" fmla="*/ 340 h 1361"/>
                <a:gd name="T38" fmla="*/ 170 w 964"/>
                <a:gd name="T39" fmla="*/ 340 h 1361"/>
                <a:gd name="T40" fmla="*/ 170 w 964"/>
                <a:gd name="T41" fmla="*/ 227 h 1361"/>
                <a:gd name="T42" fmla="*/ 113 w 964"/>
                <a:gd name="T43" fmla="*/ 227 h 1361"/>
                <a:gd name="T44" fmla="*/ 113 w 964"/>
                <a:gd name="T45" fmla="*/ 56 h 1361"/>
                <a:gd name="T46" fmla="*/ 170 w 964"/>
                <a:gd name="T47" fmla="*/ 56 h 1361"/>
                <a:gd name="T48" fmla="*/ 170 w 964"/>
                <a:gd name="T49" fmla="*/ 0 h 1361"/>
                <a:gd name="T50" fmla="*/ 226 w 964"/>
                <a:gd name="T51" fmla="*/ 0 h 1361"/>
                <a:gd name="T52" fmla="*/ 226 w 964"/>
                <a:gd name="T53" fmla="*/ 56 h 1361"/>
                <a:gd name="T54" fmla="*/ 340 w 964"/>
                <a:gd name="T55" fmla="*/ 56 h 1361"/>
                <a:gd name="T56" fmla="*/ 340 w 964"/>
                <a:gd name="T57" fmla="*/ 113 h 1361"/>
                <a:gd name="T58" fmla="*/ 396 w 964"/>
                <a:gd name="T59" fmla="*/ 113 h 1361"/>
                <a:gd name="T60" fmla="*/ 396 w 964"/>
                <a:gd name="T61" fmla="*/ 283 h 1361"/>
                <a:gd name="T62" fmla="*/ 510 w 964"/>
                <a:gd name="T63" fmla="*/ 283 h 1361"/>
                <a:gd name="T64" fmla="*/ 510 w 964"/>
                <a:gd name="T65" fmla="*/ 340 h 1361"/>
                <a:gd name="T66" fmla="*/ 453 w 964"/>
                <a:gd name="T67" fmla="*/ 340 h 1361"/>
                <a:gd name="T68" fmla="*/ 453 w 964"/>
                <a:gd name="T69" fmla="*/ 397 h 1361"/>
                <a:gd name="T70" fmla="*/ 510 w 964"/>
                <a:gd name="T71" fmla="*/ 397 h 1361"/>
                <a:gd name="T72" fmla="*/ 510 w 964"/>
                <a:gd name="T73" fmla="*/ 510 h 1361"/>
                <a:gd name="T74" fmla="*/ 567 w 964"/>
                <a:gd name="T75" fmla="*/ 510 h 1361"/>
                <a:gd name="T76" fmla="*/ 567 w 964"/>
                <a:gd name="T77" fmla="*/ 680 h 1361"/>
                <a:gd name="T78" fmla="*/ 737 w 964"/>
                <a:gd name="T79" fmla="*/ 680 h 1361"/>
                <a:gd name="T80" fmla="*/ 737 w 964"/>
                <a:gd name="T81" fmla="*/ 737 h 1361"/>
                <a:gd name="T82" fmla="*/ 964 w 964"/>
                <a:gd name="T83" fmla="*/ 737 h 1361"/>
                <a:gd name="T84" fmla="*/ 964 w 964"/>
                <a:gd name="T85" fmla="*/ 794 h 1361"/>
                <a:gd name="T86" fmla="*/ 850 w 964"/>
                <a:gd name="T87" fmla="*/ 794 h 1361"/>
                <a:gd name="T88" fmla="*/ 850 w 964"/>
                <a:gd name="T89" fmla="*/ 850 h 1361"/>
                <a:gd name="T90" fmla="*/ 850 w 964"/>
                <a:gd name="T91" fmla="*/ 907 h 1361"/>
                <a:gd name="T92" fmla="*/ 907 w 964"/>
                <a:gd name="T93" fmla="*/ 907 h 1361"/>
                <a:gd name="T94" fmla="*/ 907 w 964"/>
                <a:gd name="T95" fmla="*/ 1077 h 1361"/>
                <a:gd name="T96" fmla="*/ 793 w 964"/>
                <a:gd name="T97" fmla="*/ 1077 h 1361"/>
                <a:gd name="T98" fmla="*/ 793 w 964"/>
                <a:gd name="T99" fmla="*/ 1190 h 1361"/>
                <a:gd name="T100" fmla="*/ 737 w 964"/>
                <a:gd name="T101" fmla="*/ 1190 h 1361"/>
                <a:gd name="T102" fmla="*/ 737 w 964"/>
                <a:gd name="T103" fmla="*/ 1247 h 1361"/>
                <a:gd name="T104" fmla="*/ 793 w 964"/>
                <a:gd name="T105" fmla="*/ 1247 h 1361"/>
                <a:gd name="T106" fmla="*/ 793 w 964"/>
                <a:gd name="T107" fmla="*/ 1304 h 1361"/>
                <a:gd name="T108" fmla="*/ 850 w 964"/>
                <a:gd name="T109" fmla="*/ 1304 h 1361"/>
                <a:gd name="T110" fmla="*/ 850 w 964"/>
                <a:gd name="T111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964" h="1361">
                  <a:moveTo>
                    <a:pt x="850" y="1361"/>
                  </a:moveTo>
                  <a:lnTo>
                    <a:pt x="680" y="1361"/>
                  </a:lnTo>
                  <a:lnTo>
                    <a:pt x="680" y="1247"/>
                  </a:lnTo>
                  <a:lnTo>
                    <a:pt x="510" y="1247"/>
                  </a:lnTo>
                  <a:lnTo>
                    <a:pt x="510" y="1304"/>
                  </a:lnTo>
                  <a:lnTo>
                    <a:pt x="340" y="1304"/>
                  </a:lnTo>
                  <a:lnTo>
                    <a:pt x="340" y="1190"/>
                  </a:lnTo>
                  <a:lnTo>
                    <a:pt x="283" y="1190"/>
                  </a:lnTo>
                  <a:lnTo>
                    <a:pt x="283" y="1134"/>
                  </a:lnTo>
                  <a:lnTo>
                    <a:pt x="340" y="1134"/>
                  </a:lnTo>
                  <a:lnTo>
                    <a:pt x="340" y="1020"/>
                  </a:lnTo>
                  <a:lnTo>
                    <a:pt x="226" y="1020"/>
                  </a:lnTo>
                  <a:lnTo>
                    <a:pt x="226" y="907"/>
                  </a:lnTo>
                  <a:lnTo>
                    <a:pt x="0" y="907"/>
                  </a:lnTo>
                  <a:lnTo>
                    <a:pt x="0" y="623"/>
                  </a:lnTo>
                  <a:lnTo>
                    <a:pt x="170" y="623"/>
                  </a:lnTo>
                  <a:lnTo>
                    <a:pt x="170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6" y="113"/>
                  </a:lnTo>
                  <a:lnTo>
                    <a:pt x="396" y="283"/>
                  </a:lnTo>
                  <a:lnTo>
                    <a:pt x="510" y="283"/>
                  </a:lnTo>
                  <a:lnTo>
                    <a:pt x="510" y="340"/>
                  </a:lnTo>
                  <a:lnTo>
                    <a:pt x="453" y="340"/>
                  </a:lnTo>
                  <a:lnTo>
                    <a:pt x="453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567" y="510"/>
                  </a:lnTo>
                  <a:lnTo>
                    <a:pt x="567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964" y="737"/>
                  </a:lnTo>
                  <a:lnTo>
                    <a:pt x="964" y="794"/>
                  </a:lnTo>
                  <a:lnTo>
                    <a:pt x="850" y="794"/>
                  </a:lnTo>
                  <a:lnTo>
                    <a:pt x="850" y="850"/>
                  </a:lnTo>
                  <a:lnTo>
                    <a:pt x="850" y="907"/>
                  </a:lnTo>
                  <a:lnTo>
                    <a:pt x="907" y="907"/>
                  </a:lnTo>
                  <a:lnTo>
                    <a:pt x="907" y="1077"/>
                  </a:lnTo>
                  <a:lnTo>
                    <a:pt x="793" y="1077"/>
                  </a:lnTo>
                  <a:lnTo>
                    <a:pt x="793" y="1190"/>
                  </a:lnTo>
                  <a:lnTo>
                    <a:pt x="737" y="1190"/>
                  </a:lnTo>
                  <a:lnTo>
                    <a:pt x="737" y="1247"/>
                  </a:lnTo>
                  <a:lnTo>
                    <a:pt x="793" y="1247"/>
                  </a:lnTo>
                  <a:lnTo>
                    <a:pt x="793" y="1304"/>
                  </a:lnTo>
                  <a:lnTo>
                    <a:pt x="850" y="1304"/>
                  </a:lnTo>
                  <a:lnTo>
                    <a:pt x="850" y="136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2" name="Rectangle 261">
              <a:extLst>
                <a:ext uri="{FF2B5EF4-FFF2-40B4-BE49-F238E27FC236}">
                  <a16:creationId xmlns:a16="http://schemas.microsoft.com/office/drawing/2014/main" id="{E7FD38B5-A7D7-40C6-BA54-3F3CC84718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64" y="6810"/>
              <a:ext cx="57" cy="170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3" name="Freeform 262">
              <a:extLst>
                <a:ext uri="{FF2B5EF4-FFF2-40B4-BE49-F238E27FC236}">
                  <a16:creationId xmlns:a16="http://schemas.microsoft.com/office/drawing/2014/main" id="{4A50135B-E3C0-4A00-8F0D-776264A8CD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620"/>
              <a:ext cx="1304" cy="1474"/>
            </a:xfrm>
            <a:custGeom>
              <a:avLst/>
              <a:gdLst>
                <a:gd name="T0" fmla="*/ 964 w 1304"/>
                <a:gd name="T1" fmla="*/ 1417 h 1474"/>
                <a:gd name="T2" fmla="*/ 907 w 1304"/>
                <a:gd name="T3" fmla="*/ 1304 h 1474"/>
                <a:gd name="T4" fmla="*/ 964 w 1304"/>
                <a:gd name="T5" fmla="*/ 1190 h 1474"/>
                <a:gd name="T6" fmla="*/ 1020 w 1304"/>
                <a:gd name="T7" fmla="*/ 1134 h 1474"/>
                <a:gd name="T8" fmla="*/ 1077 w 1304"/>
                <a:gd name="T9" fmla="*/ 1077 h 1474"/>
                <a:gd name="T10" fmla="*/ 1134 w 1304"/>
                <a:gd name="T11" fmla="*/ 907 h 1474"/>
                <a:gd name="T12" fmla="*/ 1247 w 1304"/>
                <a:gd name="T13" fmla="*/ 850 h 1474"/>
                <a:gd name="T14" fmla="*/ 1304 w 1304"/>
                <a:gd name="T15" fmla="*/ 680 h 1474"/>
                <a:gd name="T16" fmla="*/ 1247 w 1304"/>
                <a:gd name="T17" fmla="*/ 623 h 1474"/>
                <a:gd name="T18" fmla="*/ 1304 w 1304"/>
                <a:gd name="T19" fmla="*/ 510 h 1474"/>
                <a:gd name="T20" fmla="*/ 1247 w 1304"/>
                <a:gd name="T21" fmla="*/ 453 h 1474"/>
                <a:gd name="T22" fmla="*/ 1304 w 1304"/>
                <a:gd name="T23" fmla="*/ 340 h 1474"/>
                <a:gd name="T24" fmla="*/ 1134 w 1304"/>
                <a:gd name="T25" fmla="*/ 283 h 1474"/>
                <a:gd name="T26" fmla="*/ 1077 w 1304"/>
                <a:gd name="T27" fmla="*/ 226 h 1474"/>
                <a:gd name="T28" fmla="*/ 1020 w 1304"/>
                <a:gd name="T29" fmla="*/ 170 h 1474"/>
                <a:gd name="T30" fmla="*/ 793 w 1304"/>
                <a:gd name="T31" fmla="*/ 56 h 1474"/>
                <a:gd name="T32" fmla="*/ 623 w 1304"/>
                <a:gd name="T33" fmla="*/ 0 h 1474"/>
                <a:gd name="T34" fmla="*/ 567 w 1304"/>
                <a:gd name="T35" fmla="*/ 56 h 1474"/>
                <a:gd name="T36" fmla="*/ 510 w 1304"/>
                <a:gd name="T37" fmla="*/ 113 h 1474"/>
                <a:gd name="T38" fmla="*/ 453 w 1304"/>
                <a:gd name="T39" fmla="*/ 56 h 1474"/>
                <a:gd name="T40" fmla="*/ 340 w 1304"/>
                <a:gd name="T41" fmla="*/ 226 h 1474"/>
                <a:gd name="T42" fmla="*/ 283 w 1304"/>
                <a:gd name="T43" fmla="*/ 283 h 1474"/>
                <a:gd name="T44" fmla="*/ 226 w 1304"/>
                <a:gd name="T45" fmla="*/ 340 h 1474"/>
                <a:gd name="T46" fmla="*/ 56 w 1304"/>
                <a:gd name="T47" fmla="*/ 397 h 1474"/>
                <a:gd name="T48" fmla="*/ 0 w 1304"/>
                <a:gd name="T49" fmla="*/ 453 h 1474"/>
                <a:gd name="T50" fmla="*/ 56 w 1304"/>
                <a:gd name="T51" fmla="*/ 567 h 1474"/>
                <a:gd name="T52" fmla="*/ 170 w 1304"/>
                <a:gd name="T53" fmla="*/ 680 h 1474"/>
                <a:gd name="T54" fmla="*/ 226 w 1304"/>
                <a:gd name="T55" fmla="*/ 737 h 1474"/>
                <a:gd name="T56" fmla="*/ 340 w 1304"/>
                <a:gd name="T57" fmla="*/ 793 h 1474"/>
                <a:gd name="T58" fmla="*/ 396 w 1304"/>
                <a:gd name="T59" fmla="*/ 850 h 1474"/>
                <a:gd name="T60" fmla="*/ 510 w 1304"/>
                <a:gd name="T61" fmla="*/ 1020 h 1474"/>
                <a:gd name="T62" fmla="*/ 453 w 1304"/>
                <a:gd name="T63" fmla="*/ 1077 h 1474"/>
                <a:gd name="T64" fmla="*/ 510 w 1304"/>
                <a:gd name="T65" fmla="*/ 1134 h 1474"/>
                <a:gd name="T66" fmla="*/ 567 w 1304"/>
                <a:gd name="T67" fmla="*/ 1247 h 1474"/>
                <a:gd name="T68" fmla="*/ 737 w 1304"/>
                <a:gd name="T69" fmla="*/ 1417 h 1474"/>
                <a:gd name="T70" fmla="*/ 964 w 1304"/>
                <a:gd name="T7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04" h="1474">
                  <a:moveTo>
                    <a:pt x="964" y="1474"/>
                  </a:moveTo>
                  <a:lnTo>
                    <a:pt x="964" y="1417"/>
                  </a:lnTo>
                  <a:lnTo>
                    <a:pt x="907" y="1417"/>
                  </a:lnTo>
                  <a:lnTo>
                    <a:pt x="907" y="1304"/>
                  </a:lnTo>
                  <a:lnTo>
                    <a:pt x="964" y="1304"/>
                  </a:lnTo>
                  <a:lnTo>
                    <a:pt x="964" y="1190"/>
                  </a:lnTo>
                  <a:lnTo>
                    <a:pt x="964" y="1134"/>
                  </a:lnTo>
                  <a:lnTo>
                    <a:pt x="1020" y="1134"/>
                  </a:lnTo>
                  <a:lnTo>
                    <a:pt x="1020" y="1077"/>
                  </a:lnTo>
                  <a:lnTo>
                    <a:pt x="1077" y="1077"/>
                  </a:lnTo>
                  <a:lnTo>
                    <a:pt x="1077" y="907"/>
                  </a:lnTo>
                  <a:lnTo>
                    <a:pt x="1134" y="907"/>
                  </a:lnTo>
                  <a:lnTo>
                    <a:pt x="1134" y="850"/>
                  </a:lnTo>
                  <a:lnTo>
                    <a:pt x="1247" y="850"/>
                  </a:lnTo>
                  <a:lnTo>
                    <a:pt x="1247" y="680"/>
                  </a:lnTo>
                  <a:lnTo>
                    <a:pt x="1304" y="680"/>
                  </a:lnTo>
                  <a:lnTo>
                    <a:pt x="1304" y="623"/>
                  </a:lnTo>
                  <a:lnTo>
                    <a:pt x="1247" y="623"/>
                  </a:lnTo>
                  <a:lnTo>
                    <a:pt x="1247" y="510"/>
                  </a:lnTo>
                  <a:lnTo>
                    <a:pt x="1304" y="510"/>
                  </a:lnTo>
                  <a:lnTo>
                    <a:pt x="1304" y="453"/>
                  </a:lnTo>
                  <a:lnTo>
                    <a:pt x="1247" y="453"/>
                  </a:lnTo>
                  <a:lnTo>
                    <a:pt x="1247" y="340"/>
                  </a:lnTo>
                  <a:lnTo>
                    <a:pt x="1304" y="340"/>
                  </a:lnTo>
                  <a:lnTo>
                    <a:pt x="1304" y="283"/>
                  </a:lnTo>
                  <a:lnTo>
                    <a:pt x="1134" y="283"/>
                  </a:lnTo>
                  <a:lnTo>
                    <a:pt x="1134" y="226"/>
                  </a:lnTo>
                  <a:lnTo>
                    <a:pt x="1077" y="226"/>
                  </a:lnTo>
                  <a:lnTo>
                    <a:pt x="1077" y="170"/>
                  </a:lnTo>
                  <a:lnTo>
                    <a:pt x="1020" y="170"/>
                  </a:lnTo>
                  <a:lnTo>
                    <a:pt x="1020" y="56"/>
                  </a:lnTo>
                  <a:lnTo>
                    <a:pt x="793" y="56"/>
                  </a:lnTo>
                  <a:lnTo>
                    <a:pt x="793" y="0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567" y="56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453" y="56"/>
                  </a:lnTo>
                  <a:lnTo>
                    <a:pt x="453" y="226"/>
                  </a:lnTo>
                  <a:lnTo>
                    <a:pt x="340" y="226"/>
                  </a:lnTo>
                  <a:lnTo>
                    <a:pt x="340" y="283"/>
                  </a:lnTo>
                  <a:lnTo>
                    <a:pt x="283" y="283"/>
                  </a:lnTo>
                  <a:lnTo>
                    <a:pt x="283" y="340"/>
                  </a:lnTo>
                  <a:lnTo>
                    <a:pt x="226" y="340"/>
                  </a:lnTo>
                  <a:lnTo>
                    <a:pt x="226" y="397"/>
                  </a:lnTo>
                  <a:lnTo>
                    <a:pt x="56" y="397"/>
                  </a:lnTo>
                  <a:lnTo>
                    <a:pt x="56" y="453"/>
                  </a:lnTo>
                  <a:lnTo>
                    <a:pt x="0" y="453"/>
                  </a:lnTo>
                  <a:lnTo>
                    <a:pt x="0" y="567"/>
                  </a:lnTo>
                  <a:lnTo>
                    <a:pt x="56" y="567"/>
                  </a:lnTo>
                  <a:lnTo>
                    <a:pt x="56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3"/>
                  </a:lnTo>
                  <a:lnTo>
                    <a:pt x="340" y="793"/>
                  </a:lnTo>
                  <a:lnTo>
                    <a:pt x="340" y="850"/>
                  </a:lnTo>
                  <a:lnTo>
                    <a:pt x="396" y="850"/>
                  </a:lnTo>
                  <a:lnTo>
                    <a:pt x="396" y="1020"/>
                  </a:lnTo>
                  <a:lnTo>
                    <a:pt x="510" y="1020"/>
                  </a:lnTo>
                  <a:lnTo>
                    <a:pt x="510" y="1077"/>
                  </a:lnTo>
                  <a:lnTo>
                    <a:pt x="453" y="1077"/>
                  </a:lnTo>
                  <a:lnTo>
                    <a:pt x="453" y="1134"/>
                  </a:lnTo>
                  <a:lnTo>
                    <a:pt x="510" y="1134"/>
                  </a:lnTo>
                  <a:lnTo>
                    <a:pt x="510" y="1247"/>
                  </a:lnTo>
                  <a:lnTo>
                    <a:pt x="567" y="1247"/>
                  </a:lnTo>
                  <a:lnTo>
                    <a:pt x="567" y="1417"/>
                  </a:lnTo>
                  <a:lnTo>
                    <a:pt x="737" y="1417"/>
                  </a:lnTo>
                  <a:lnTo>
                    <a:pt x="737" y="1474"/>
                  </a:lnTo>
                  <a:lnTo>
                    <a:pt x="964" y="147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4" name="Freeform 264">
              <a:extLst>
                <a:ext uri="{FF2B5EF4-FFF2-40B4-BE49-F238E27FC236}">
                  <a16:creationId xmlns:a16="http://schemas.microsoft.com/office/drawing/2014/main" id="{41EEB728-5EF3-45FF-86E6-B4465EC82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5563"/>
              <a:ext cx="737" cy="624"/>
            </a:xfrm>
            <a:custGeom>
              <a:avLst/>
              <a:gdLst>
                <a:gd name="T0" fmla="*/ 737 w 737"/>
                <a:gd name="T1" fmla="*/ 113 h 624"/>
                <a:gd name="T2" fmla="*/ 624 w 737"/>
                <a:gd name="T3" fmla="*/ 113 h 624"/>
                <a:gd name="T4" fmla="*/ 624 w 737"/>
                <a:gd name="T5" fmla="*/ 0 h 624"/>
                <a:gd name="T6" fmla="*/ 567 w 737"/>
                <a:gd name="T7" fmla="*/ 0 h 624"/>
                <a:gd name="T8" fmla="*/ 565 w 737"/>
                <a:gd name="T9" fmla="*/ 59 h 624"/>
                <a:gd name="T10" fmla="*/ 510 w 737"/>
                <a:gd name="T11" fmla="*/ 57 h 624"/>
                <a:gd name="T12" fmla="*/ 510 w 737"/>
                <a:gd name="T13" fmla="*/ 113 h 624"/>
                <a:gd name="T14" fmla="*/ 454 w 737"/>
                <a:gd name="T15" fmla="*/ 113 h 624"/>
                <a:gd name="T16" fmla="*/ 454 w 737"/>
                <a:gd name="T17" fmla="*/ 170 h 624"/>
                <a:gd name="T18" fmla="*/ 397 w 737"/>
                <a:gd name="T19" fmla="*/ 170 h 624"/>
                <a:gd name="T20" fmla="*/ 397 w 737"/>
                <a:gd name="T21" fmla="*/ 227 h 624"/>
                <a:gd name="T22" fmla="*/ 340 w 737"/>
                <a:gd name="T23" fmla="*/ 227 h 624"/>
                <a:gd name="T24" fmla="*/ 340 w 737"/>
                <a:gd name="T25" fmla="*/ 283 h 624"/>
                <a:gd name="T26" fmla="*/ 227 w 737"/>
                <a:gd name="T27" fmla="*/ 283 h 624"/>
                <a:gd name="T28" fmla="*/ 227 w 737"/>
                <a:gd name="T29" fmla="*/ 227 h 624"/>
                <a:gd name="T30" fmla="*/ 170 w 737"/>
                <a:gd name="T31" fmla="*/ 227 h 624"/>
                <a:gd name="T32" fmla="*/ 170 w 737"/>
                <a:gd name="T33" fmla="*/ 113 h 624"/>
                <a:gd name="T34" fmla="*/ 57 w 737"/>
                <a:gd name="T35" fmla="*/ 113 h 624"/>
                <a:gd name="T36" fmla="*/ 57 w 737"/>
                <a:gd name="T37" fmla="*/ 340 h 624"/>
                <a:gd name="T38" fmla="*/ 0 w 737"/>
                <a:gd name="T39" fmla="*/ 340 h 624"/>
                <a:gd name="T40" fmla="*/ 0 w 737"/>
                <a:gd name="T41" fmla="*/ 397 h 624"/>
                <a:gd name="T42" fmla="*/ 0 w 737"/>
                <a:gd name="T43" fmla="*/ 454 h 624"/>
                <a:gd name="T44" fmla="*/ 57 w 737"/>
                <a:gd name="T45" fmla="*/ 454 h 624"/>
                <a:gd name="T46" fmla="*/ 57 w 737"/>
                <a:gd name="T47" fmla="*/ 510 h 624"/>
                <a:gd name="T48" fmla="*/ 113 w 737"/>
                <a:gd name="T49" fmla="*/ 510 h 624"/>
                <a:gd name="T50" fmla="*/ 113 w 737"/>
                <a:gd name="T51" fmla="*/ 624 h 624"/>
                <a:gd name="T52" fmla="*/ 284 w 737"/>
                <a:gd name="T53" fmla="*/ 624 h 624"/>
                <a:gd name="T54" fmla="*/ 284 w 737"/>
                <a:gd name="T55" fmla="*/ 510 h 624"/>
                <a:gd name="T56" fmla="*/ 340 w 737"/>
                <a:gd name="T57" fmla="*/ 510 h 624"/>
                <a:gd name="T58" fmla="*/ 340 w 737"/>
                <a:gd name="T59" fmla="*/ 454 h 624"/>
                <a:gd name="T60" fmla="*/ 510 w 737"/>
                <a:gd name="T61" fmla="*/ 454 h 624"/>
                <a:gd name="T62" fmla="*/ 510 w 737"/>
                <a:gd name="T63" fmla="*/ 397 h 624"/>
                <a:gd name="T64" fmla="*/ 567 w 737"/>
                <a:gd name="T65" fmla="*/ 397 h 624"/>
                <a:gd name="T66" fmla="*/ 567 w 737"/>
                <a:gd name="T67" fmla="*/ 340 h 624"/>
                <a:gd name="T68" fmla="*/ 624 w 737"/>
                <a:gd name="T69" fmla="*/ 340 h 624"/>
                <a:gd name="T70" fmla="*/ 624 w 737"/>
                <a:gd name="T71" fmla="*/ 283 h 624"/>
                <a:gd name="T72" fmla="*/ 737 w 737"/>
                <a:gd name="T73" fmla="*/ 283 h 624"/>
                <a:gd name="T74" fmla="*/ 737 w 737"/>
                <a:gd name="T75" fmla="*/ 113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37" h="624">
                  <a:moveTo>
                    <a:pt x="737" y="113"/>
                  </a:moveTo>
                  <a:lnTo>
                    <a:pt x="624" y="113"/>
                  </a:lnTo>
                  <a:lnTo>
                    <a:pt x="624" y="0"/>
                  </a:lnTo>
                  <a:lnTo>
                    <a:pt x="567" y="0"/>
                  </a:lnTo>
                  <a:lnTo>
                    <a:pt x="565" y="59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4" y="113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283"/>
                  </a:lnTo>
                  <a:lnTo>
                    <a:pt x="227" y="283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113"/>
                  </a:lnTo>
                  <a:lnTo>
                    <a:pt x="57" y="113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113" y="510"/>
                  </a:lnTo>
                  <a:lnTo>
                    <a:pt x="113" y="624"/>
                  </a:lnTo>
                  <a:lnTo>
                    <a:pt x="284" y="624"/>
                  </a:lnTo>
                  <a:lnTo>
                    <a:pt x="284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510" y="454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5" name="Freeform 265">
              <a:extLst>
                <a:ext uri="{FF2B5EF4-FFF2-40B4-BE49-F238E27FC236}">
                  <a16:creationId xmlns:a16="http://schemas.microsoft.com/office/drawing/2014/main" id="{00CADE59-E71E-4B73-8D45-2938C213C3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4826"/>
              <a:ext cx="1587" cy="1587"/>
            </a:xfrm>
            <a:custGeom>
              <a:avLst/>
              <a:gdLst>
                <a:gd name="T0" fmla="*/ 1247 w 1587"/>
                <a:gd name="T1" fmla="*/ 1587 h 1587"/>
                <a:gd name="T2" fmla="*/ 1191 w 1587"/>
                <a:gd name="T3" fmla="*/ 1531 h 1587"/>
                <a:gd name="T4" fmla="*/ 964 w 1587"/>
                <a:gd name="T5" fmla="*/ 1587 h 1587"/>
                <a:gd name="T6" fmla="*/ 907 w 1587"/>
                <a:gd name="T7" fmla="*/ 1531 h 1587"/>
                <a:gd name="T8" fmla="*/ 794 w 1587"/>
                <a:gd name="T9" fmla="*/ 1474 h 1587"/>
                <a:gd name="T10" fmla="*/ 680 w 1587"/>
                <a:gd name="T11" fmla="*/ 1531 h 1587"/>
                <a:gd name="T12" fmla="*/ 624 w 1587"/>
                <a:gd name="T13" fmla="*/ 1417 h 1587"/>
                <a:gd name="T14" fmla="*/ 567 w 1587"/>
                <a:gd name="T15" fmla="*/ 1361 h 1587"/>
                <a:gd name="T16" fmla="*/ 624 w 1587"/>
                <a:gd name="T17" fmla="*/ 1304 h 1587"/>
                <a:gd name="T18" fmla="*/ 567 w 1587"/>
                <a:gd name="T19" fmla="*/ 1191 h 1587"/>
                <a:gd name="T20" fmla="*/ 453 w 1587"/>
                <a:gd name="T21" fmla="*/ 1020 h 1587"/>
                <a:gd name="T22" fmla="*/ 397 w 1587"/>
                <a:gd name="T23" fmla="*/ 907 h 1587"/>
                <a:gd name="T24" fmla="*/ 453 w 1587"/>
                <a:gd name="T25" fmla="*/ 850 h 1587"/>
                <a:gd name="T26" fmla="*/ 340 w 1587"/>
                <a:gd name="T27" fmla="*/ 794 h 1587"/>
                <a:gd name="T28" fmla="*/ 227 w 1587"/>
                <a:gd name="T29" fmla="*/ 737 h 1587"/>
                <a:gd name="T30" fmla="*/ 170 w 1587"/>
                <a:gd name="T31" fmla="*/ 680 h 1587"/>
                <a:gd name="T32" fmla="*/ 0 w 1587"/>
                <a:gd name="T33" fmla="*/ 453 h 1587"/>
                <a:gd name="T34" fmla="*/ 57 w 1587"/>
                <a:gd name="T35" fmla="*/ 283 h 1587"/>
                <a:gd name="T36" fmla="*/ 567 w 1587"/>
                <a:gd name="T37" fmla="*/ 170 h 1587"/>
                <a:gd name="T38" fmla="*/ 624 w 1587"/>
                <a:gd name="T39" fmla="*/ 57 h 1587"/>
                <a:gd name="T40" fmla="*/ 680 w 1587"/>
                <a:gd name="T41" fmla="*/ 113 h 1587"/>
                <a:gd name="T42" fmla="*/ 737 w 1587"/>
                <a:gd name="T43" fmla="*/ 170 h 1587"/>
                <a:gd name="T44" fmla="*/ 964 w 1587"/>
                <a:gd name="T45" fmla="*/ 170 h 1587"/>
                <a:gd name="T46" fmla="*/ 907 w 1587"/>
                <a:gd name="T47" fmla="*/ 113 h 1587"/>
                <a:gd name="T48" fmla="*/ 1020 w 1587"/>
                <a:gd name="T49" fmla="*/ 57 h 1587"/>
                <a:gd name="T50" fmla="*/ 1361 w 1587"/>
                <a:gd name="T51" fmla="*/ 0 h 1587"/>
                <a:gd name="T52" fmla="*/ 1417 w 1587"/>
                <a:gd name="T53" fmla="*/ 57 h 1587"/>
                <a:gd name="T54" fmla="*/ 1304 w 1587"/>
                <a:gd name="T55" fmla="*/ 170 h 1587"/>
                <a:gd name="T56" fmla="*/ 1361 w 1587"/>
                <a:gd name="T57" fmla="*/ 340 h 1587"/>
                <a:gd name="T58" fmla="*/ 1417 w 1587"/>
                <a:gd name="T59" fmla="*/ 397 h 1587"/>
                <a:gd name="T60" fmla="*/ 1531 w 1587"/>
                <a:gd name="T61" fmla="*/ 340 h 1587"/>
                <a:gd name="T62" fmla="*/ 1587 w 1587"/>
                <a:gd name="T63" fmla="*/ 283 h 1587"/>
                <a:gd name="T64" fmla="*/ 1531 w 1587"/>
                <a:gd name="T65" fmla="*/ 453 h 1587"/>
                <a:gd name="T66" fmla="*/ 1474 w 1587"/>
                <a:gd name="T67" fmla="*/ 567 h 1587"/>
                <a:gd name="T68" fmla="*/ 1531 w 1587"/>
                <a:gd name="T69" fmla="*/ 624 h 1587"/>
                <a:gd name="T70" fmla="*/ 1474 w 1587"/>
                <a:gd name="T71" fmla="*/ 737 h 1587"/>
                <a:gd name="T72" fmla="*/ 1417 w 1587"/>
                <a:gd name="T73" fmla="*/ 794 h 1587"/>
                <a:gd name="T74" fmla="*/ 1361 w 1587"/>
                <a:gd name="T75" fmla="*/ 850 h 1587"/>
                <a:gd name="T76" fmla="*/ 1304 w 1587"/>
                <a:gd name="T77" fmla="*/ 907 h 1587"/>
                <a:gd name="T78" fmla="*/ 1247 w 1587"/>
                <a:gd name="T79" fmla="*/ 964 h 1587"/>
                <a:gd name="T80" fmla="*/ 1134 w 1587"/>
                <a:gd name="T81" fmla="*/ 1020 h 1587"/>
                <a:gd name="T82" fmla="*/ 1077 w 1587"/>
                <a:gd name="T83" fmla="*/ 964 h 1587"/>
                <a:gd name="T84" fmla="*/ 964 w 1587"/>
                <a:gd name="T85" fmla="*/ 850 h 1587"/>
                <a:gd name="T86" fmla="*/ 907 w 1587"/>
                <a:gd name="T87" fmla="*/ 1077 h 1587"/>
                <a:gd name="T88" fmla="*/ 964 w 1587"/>
                <a:gd name="T89" fmla="*/ 1191 h 1587"/>
                <a:gd name="T90" fmla="*/ 1020 w 1587"/>
                <a:gd name="T91" fmla="*/ 1247 h 1587"/>
                <a:gd name="T92" fmla="*/ 1247 w 1587"/>
                <a:gd name="T93" fmla="*/ 1361 h 1587"/>
                <a:gd name="T94" fmla="*/ 1361 w 1587"/>
                <a:gd name="T95" fmla="*/ 1474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587" h="1587">
                  <a:moveTo>
                    <a:pt x="1361" y="1587"/>
                  </a:moveTo>
                  <a:lnTo>
                    <a:pt x="1247" y="1587"/>
                  </a:lnTo>
                  <a:lnTo>
                    <a:pt x="1247" y="1531"/>
                  </a:lnTo>
                  <a:lnTo>
                    <a:pt x="1191" y="1531"/>
                  </a:lnTo>
                  <a:lnTo>
                    <a:pt x="1191" y="1587"/>
                  </a:lnTo>
                  <a:lnTo>
                    <a:pt x="964" y="1587"/>
                  </a:lnTo>
                  <a:lnTo>
                    <a:pt x="964" y="1531"/>
                  </a:lnTo>
                  <a:lnTo>
                    <a:pt x="907" y="1531"/>
                  </a:lnTo>
                  <a:lnTo>
                    <a:pt x="907" y="1474"/>
                  </a:lnTo>
                  <a:lnTo>
                    <a:pt x="794" y="1474"/>
                  </a:lnTo>
                  <a:lnTo>
                    <a:pt x="794" y="1531"/>
                  </a:lnTo>
                  <a:lnTo>
                    <a:pt x="680" y="1531"/>
                  </a:lnTo>
                  <a:lnTo>
                    <a:pt x="680" y="1417"/>
                  </a:lnTo>
                  <a:lnTo>
                    <a:pt x="624" y="1417"/>
                  </a:lnTo>
                  <a:lnTo>
                    <a:pt x="624" y="1361"/>
                  </a:lnTo>
                  <a:lnTo>
                    <a:pt x="567" y="1361"/>
                  </a:lnTo>
                  <a:lnTo>
                    <a:pt x="567" y="1304"/>
                  </a:lnTo>
                  <a:lnTo>
                    <a:pt x="624" y="1304"/>
                  </a:lnTo>
                  <a:lnTo>
                    <a:pt x="624" y="1191"/>
                  </a:lnTo>
                  <a:lnTo>
                    <a:pt x="567" y="1191"/>
                  </a:lnTo>
                  <a:lnTo>
                    <a:pt x="567" y="1020"/>
                  </a:lnTo>
                  <a:lnTo>
                    <a:pt x="453" y="1020"/>
                  </a:lnTo>
                  <a:lnTo>
                    <a:pt x="397" y="1020"/>
                  </a:lnTo>
                  <a:lnTo>
                    <a:pt x="397" y="907"/>
                  </a:lnTo>
                  <a:lnTo>
                    <a:pt x="453" y="907"/>
                  </a:lnTo>
                  <a:lnTo>
                    <a:pt x="453" y="850"/>
                  </a:lnTo>
                  <a:lnTo>
                    <a:pt x="340" y="850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0" y="680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283"/>
                  </a:lnTo>
                  <a:lnTo>
                    <a:pt x="567" y="283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57"/>
                  </a:lnTo>
                  <a:lnTo>
                    <a:pt x="680" y="57"/>
                  </a:lnTo>
                  <a:lnTo>
                    <a:pt x="680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64" y="113"/>
                  </a:lnTo>
                  <a:lnTo>
                    <a:pt x="907" y="113"/>
                  </a:lnTo>
                  <a:lnTo>
                    <a:pt x="907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361" y="0"/>
                  </a:lnTo>
                  <a:lnTo>
                    <a:pt x="1359" y="58"/>
                  </a:lnTo>
                  <a:lnTo>
                    <a:pt x="1417" y="57"/>
                  </a:lnTo>
                  <a:lnTo>
                    <a:pt x="1417" y="170"/>
                  </a:lnTo>
                  <a:lnTo>
                    <a:pt x="1304" y="170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397"/>
                  </a:lnTo>
                  <a:lnTo>
                    <a:pt x="1417" y="397"/>
                  </a:lnTo>
                  <a:lnTo>
                    <a:pt x="1417" y="340"/>
                  </a:lnTo>
                  <a:lnTo>
                    <a:pt x="1531" y="340"/>
                  </a:lnTo>
                  <a:lnTo>
                    <a:pt x="1531" y="283"/>
                  </a:lnTo>
                  <a:lnTo>
                    <a:pt x="1587" y="283"/>
                  </a:lnTo>
                  <a:lnTo>
                    <a:pt x="1587" y="453"/>
                  </a:lnTo>
                  <a:lnTo>
                    <a:pt x="1531" y="453"/>
                  </a:lnTo>
                  <a:lnTo>
                    <a:pt x="1531" y="567"/>
                  </a:lnTo>
                  <a:lnTo>
                    <a:pt x="1474" y="567"/>
                  </a:lnTo>
                  <a:lnTo>
                    <a:pt x="1474" y="624"/>
                  </a:lnTo>
                  <a:lnTo>
                    <a:pt x="1531" y="624"/>
                  </a:lnTo>
                  <a:lnTo>
                    <a:pt x="1531" y="737"/>
                  </a:lnTo>
                  <a:lnTo>
                    <a:pt x="1474" y="737"/>
                  </a:lnTo>
                  <a:lnTo>
                    <a:pt x="1474" y="794"/>
                  </a:lnTo>
                  <a:lnTo>
                    <a:pt x="1417" y="794"/>
                  </a:lnTo>
                  <a:lnTo>
                    <a:pt x="1417" y="850"/>
                  </a:lnTo>
                  <a:lnTo>
                    <a:pt x="1361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304" y="964"/>
                  </a:lnTo>
                  <a:lnTo>
                    <a:pt x="1247" y="964"/>
                  </a:lnTo>
                  <a:lnTo>
                    <a:pt x="1247" y="1020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64"/>
                  </a:lnTo>
                  <a:lnTo>
                    <a:pt x="1077" y="850"/>
                  </a:lnTo>
                  <a:lnTo>
                    <a:pt x="964" y="850"/>
                  </a:lnTo>
                  <a:lnTo>
                    <a:pt x="964" y="1077"/>
                  </a:lnTo>
                  <a:lnTo>
                    <a:pt x="907" y="1077"/>
                  </a:lnTo>
                  <a:lnTo>
                    <a:pt x="907" y="1191"/>
                  </a:lnTo>
                  <a:lnTo>
                    <a:pt x="964" y="1191"/>
                  </a:lnTo>
                  <a:lnTo>
                    <a:pt x="964" y="1247"/>
                  </a:lnTo>
                  <a:lnTo>
                    <a:pt x="1020" y="1247"/>
                  </a:lnTo>
                  <a:lnTo>
                    <a:pt x="1020" y="1361"/>
                  </a:lnTo>
                  <a:lnTo>
                    <a:pt x="1247" y="1361"/>
                  </a:lnTo>
                  <a:lnTo>
                    <a:pt x="1247" y="1474"/>
                  </a:lnTo>
                  <a:lnTo>
                    <a:pt x="1361" y="1474"/>
                  </a:lnTo>
                  <a:lnTo>
                    <a:pt x="1361" y="158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6" name="Freeform 266">
              <a:extLst>
                <a:ext uri="{FF2B5EF4-FFF2-40B4-BE49-F238E27FC236}">
                  <a16:creationId xmlns:a16="http://schemas.microsoft.com/office/drawing/2014/main" id="{47F14F2C-A220-4F73-AA5E-0646339C8A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3919"/>
              <a:ext cx="454" cy="397"/>
            </a:xfrm>
            <a:custGeom>
              <a:avLst/>
              <a:gdLst>
                <a:gd name="T0" fmla="*/ 397 w 454"/>
                <a:gd name="T1" fmla="*/ 397 h 397"/>
                <a:gd name="T2" fmla="*/ 397 w 454"/>
                <a:gd name="T3" fmla="*/ 283 h 397"/>
                <a:gd name="T4" fmla="*/ 454 w 454"/>
                <a:gd name="T5" fmla="*/ 283 h 397"/>
                <a:gd name="T6" fmla="*/ 454 w 454"/>
                <a:gd name="T7" fmla="*/ 170 h 397"/>
                <a:gd name="T8" fmla="*/ 397 w 454"/>
                <a:gd name="T9" fmla="*/ 170 h 397"/>
                <a:gd name="T10" fmla="*/ 397 w 454"/>
                <a:gd name="T11" fmla="*/ 56 h 397"/>
                <a:gd name="T12" fmla="*/ 227 w 454"/>
                <a:gd name="T13" fmla="*/ 56 h 397"/>
                <a:gd name="T14" fmla="*/ 227 w 454"/>
                <a:gd name="T15" fmla="*/ 0 h 397"/>
                <a:gd name="T16" fmla="*/ 113 w 454"/>
                <a:gd name="T17" fmla="*/ 0 h 397"/>
                <a:gd name="T18" fmla="*/ 113 w 454"/>
                <a:gd name="T19" fmla="*/ 56 h 397"/>
                <a:gd name="T20" fmla="*/ 0 w 454"/>
                <a:gd name="T21" fmla="*/ 56 h 397"/>
                <a:gd name="T22" fmla="*/ 0 w 454"/>
                <a:gd name="T23" fmla="*/ 340 h 397"/>
                <a:gd name="T24" fmla="*/ 170 w 454"/>
                <a:gd name="T25" fmla="*/ 340 h 397"/>
                <a:gd name="T26" fmla="*/ 170 w 454"/>
                <a:gd name="T27" fmla="*/ 397 h 397"/>
                <a:gd name="T28" fmla="*/ 397 w 454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4" h="397">
                  <a:moveTo>
                    <a:pt x="397" y="397"/>
                  </a:moveTo>
                  <a:lnTo>
                    <a:pt x="397" y="283"/>
                  </a:lnTo>
                  <a:lnTo>
                    <a:pt x="454" y="283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0" y="56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397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7" name="Freeform 267">
              <a:extLst>
                <a:ext uri="{FF2B5EF4-FFF2-40B4-BE49-F238E27FC236}">
                  <a16:creationId xmlns:a16="http://schemas.microsoft.com/office/drawing/2014/main" id="{DF44EE80-DE67-4292-A0A0-2A540738DF1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692"/>
              <a:ext cx="397" cy="397"/>
            </a:xfrm>
            <a:custGeom>
              <a:avLst/>
              <a:gdLst>
                <a:gd name="T0" fmla="*/ 397 w 397"/>
                <a:gd name="T1" fmla="*/ 397 h 397"/>
                <a:gd name="T2" fmla="*/ 397 w 397"/>
                <a:gd name="T3" fmla="*/ 56 h 397"/>
                <a:gd name="T4" fmla="*/ 397 w 397"/>
                <a:gd name="T5" fmla="*/ 0 h 397"/>
                <a:gd name="T6" fmla="*/ 284 w 397"/>
                <a:gd name="T7" fmla="*/ 0 h 397"/>
                <a:gd name="T8" fmla="*/ 284 w 397"/>
                <a:gd name="T9" fmla="*/ 56 h 397"/>
                <a:gd name="T10" fmla="*/ 170 w 397"/>
                <a:gd name="T11" fmla="*/ 56 h 397"/>
                <a:gd name="T12" fmla="*/ 114 w 397"/>
                <a:gd name="T13" fmla="*/ 56 h 397"/>
                <a:gd name="T14" fmla="*/ 114 w 397"/>
                <a:gd name="T15" fmla="*/ 170 h 397"/>
                <a:gd name="T16" fmla="*/ 0 w 397"/>
                <a:gd name="T17" fmla="*/ 170 h 397"/>
                <a:gd name="T18" fmla="*/ 0 w 397"/>
                <a:gd name="T19" fmla="*/ 227 h 397"/>
                <a:gd name="T20" fmla="*/ 114 w 397"/>
                <a:gd name="T21" fmla="*/ 227 h 397"/>
                <a:gd name="T22" fmla="*/ 114 w 397"/>
                <a:gd name="T23" fmla="*/ 283 h 397"/>
                <a:gd name="T24" fmla="*/ 284 w 397"/>
                <a:gd name="T25" fmla="*/ 283 h 397"/>
                <a:gd name="T26" fmla="*/ 284 w 397"/>
                <a:gd name="T27" fmla="*/ 397 h 397"/>
                <a:gd name="T28" fmla="*/ 397 w 397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397">
                  <a:moveTo>
                    <a:pt x="397" y="397"/>
                  </a:moveTo>
                  <a:lnTo>
                    <a:pt x="397" y="56"/>
                  </a:lnTo>
                  <a:lnTo>
                    <a:pt x="397" y="0"/>
                  </a:lnTo>
                  <a:lnTo>
                    <a:pt x="284" y="0"/>
                  </a:lnTo>
                  <a:lnTo>
                    <a:pt x="284" y="56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283"/>
                  </a:lnTo>
                  <a:lnTo>
                    <a:pt x="284" y="283"/>
                  </a:lnTo>
                  <a:lnTo>
                    <a:pt x="284" y="397"/>
                  </a:lnTo>
                  <a:lnTo>
                    <a:pt x="397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8" name="Freeform 268">
              <a:extLst>
                <a:ext uri="{FF2B5EF4-FFF2-40B4-BE49-F238E27FC236}">
                  <a16:creationId xmlns:a16="http://schemas.microsoft.com/office/drawing/2014/main" id="{0E48F8E3-3F58-4D7E-8FB4-420DEEC0942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59"/>
              <a:ext cx="1361" cy="1644"/>
            </a:xfrm>
            <a:custGeom>
              <a:avLst/>
              <a:gdLst>
                <a:gd name="T0" fmla="*/ 1191 w 1361"/>
                <a:gd name="T1" fmla="*/ 1531 h 1644"/>
                <a:gd name="T2" fmla="*/ 1247 w 1361"/>
                <a:gd name="T3" fmla="*/ 1531 h 1644"/>
                <a:gd name="T4" fmla="*/ 1247 w 1361"/>
                <a:gd name="T5" fmla="*/ 1247 h 1644"/>
                <a:gd name="T6" fmla="*/ 1134 w 1361"/>
                <a:gd name="T7" fmla="*/ 1247 h 1644"/>
                <a:gd name="T8" fmla="*/ 1134 w 1361"/>
                <a:gd name="T9" fmla="*/ 794 h 1644"/>
                <a:gd name="T10" fmla="*/ 1191 w 1361"/>
                <a:gd name="T11" fmla="*/ 794 h 1644"/>
                <a:gd name="T12" fmla="*/ 1191 w 1361"/>
                <a:gd name="T13" fmla="*/ 567 h 1644"/>
                <a:gd name="T14" fmla="*/ 1247 w 1361"/>
                <a:gd name="T15" fmla="*/ 567 h 1644"/>
                <a:gd name="T16" fmla="*/ 1247 w 1361"/>
                <a:gd name="T17" fmla="*/ 340 h 1644"/>
                <a:gd name="T18" fmla="*/ 1304 w 1361"/>
                <a:gd name="T19" fmla="*/ 340 h 1644"/>
                <a:gd name="T20" fmla="*/ 1304 w 1361"/>
                <a:gd name="T21" fmla="*/ 170 h 1644"/>
                <a:gd name="T22" fmla="*/ 1361 w 1361"/>
                <a:gd name="T23" fmla="*/ 170 h 1644"/>
                <a:gd name="T24" fmla="*/ 1361 w 1361"/>
                <a:gd name="T25" fmla="*/ 57 h 1644"/>
                <a:gd name="T26" fmla="*/ 1134 w 1361"/>
                <a:gd name="T27" fmla="*/ 57 h 1644"/>
                <a:gd name="T28" fmla="*/ 1134 w 1361"/>
                <a:gd name="T29" fmla="*/ 0 h 1644"/>
                <a:gd name="T30" fmla="*/ 851 w 1361"/>
                <a:gd name="T31" fmla="*/ 0 h 1644"/>
                <a:gd name="T32" fmla="*/ 851 w 1361"/>
                <a:gd name="T33" fmla="*/ 227 h 1644"/>
                <a:gd name="T34" fmla="*/ 794 w 1361"/>
                <a:gd name="T35" fmla="*/ 227 h 1644"/>
                <a:gd name="T36" fmla="*/ 794 w 1361"/>
                <a:gd name="T37" fmla="*/ 453 h 1644"/>
                <a:gd name="T38" fmla="*/ 737 w 1361"/>
                <a:gd name="T39" fmla="*/ 453 h 1644"/>
                <a:gd name="T40" fmla="*/ 737 w 1361"/>
                <a:gd name="T41" fmla="*/ 397 h 1644"/>
                <a:gd name="T42" fmla="*/ 567 w 1361"/>
                <a:gd name="T43" fmla="*/ 397 h 1644"/>
                <a:gd name="T44" fmla="*/ 567 w 1361"/>
                <a:gd name="T45" fmla="*/ 453 h 1644"/>
                <a:gd name="T46" fmla="*/ 510 w 1361"/>
                <a:gd name="T47" fmla="*/ 453 h 1644"/>
                <a:gd name="T48" fmla="*/ 510 w 1361"/>
                <a:gd name="T49" fmla="*/ 397 h 1644"/>
                <a:gd name="T50" fmla="*/ 170 w 1361"/>
                <a:gd name="T51" fmla="*/ 397 h 1644"/>
                <a:gd name="T52" fmla="*/ 170 w 1361"/>
                <a:gd name="T53" fmla="*/ 340 h 1644"/>
                <a:gd name="T54" fmla="*/ 57 w 1361"/>
                <a:gd name="T55" fmla="*/ 340 h 1644"/>
                <a:gd name="T56" fmla="*/ 57 w 1361"/>
                <a:gd name="T57" fmla="*/ 624 h 1644"/>
                <a:gd name="T58" fmla="*/ 113 w 1361"/>
                <a:gd name="T59" fmla="*/ 624 h 1644"/>
                <a:gd name="T60" fmla="*/ 113 w 1361"/>
                <a:gd name="T61" fmla="*/ 737 h 1644"/>
                <a:gd name="T62" fmla="*/ 0 w 1361"/>
                <a:gd name="T63" fmla="*/ 737 h 1644"/>
                <a:gd name="T64" fmla="*/ 0 w 1361"/>
                <a:gd name="T65" fmla="*/ 907 h 1644"/>
                <a:gd name="T66" fmla="*/ 57 w 1361"/>
                <a:gd name="T67" fmla="*/ 907 h 1644"/>
                <a:gd name="T68" fmla="*/ 57 w 1361"/>
                <a:gd name="T69" fmla="*/ 964 h 1644"/>
                <a:gd name="T70" fmla="*/ 113 w 1361"/>
                <a:gd name="T71" fmla="*/ 964 h 1644"/>
                <a:gd name="T72" fmla="*/ 113 w 1361"/>
                <a:gd name="T73" fmla="*/ 907 h 1644"/>
                <a:gd name="T74" fmla="*/ 227 w 1361"/>
                <a:gd name="T75" fmla="*/ 907 h 1644"/>
                <a:gd name="T76" fmla="*/ 227 w 1361"/>
                <a:gd name="T77" fmla="*/ 850 h 1644"/>
                <a:gd name="T78" fmla="*/ 283 w 1361"/>
                <a:gd name="T79" fmla="*/ 850 h 1644"/>
                <a:gd name="T80" fmla="*/ 283 w 1361"/>
                <a:gd name="T81" fmla="*/ 1020 h 1644"/>
                <a:gd name="T82" fmla="*/ 227 w 1361"/>
                <a:gd name="T83" fmla="*/ 1020 h 1644"/>
                <a:gd name="T84" fmla="*/ 227 w 1361"/>
                <a:gd name="T85" fmla="*/ 1134 h 1644"/>
                <a:gd name="T86" fmla="*/ 170 w 1361"/>
                <a:gd name="T87" fmla="*/ 1134 h 1644"/>
                <a:gd name="T88" fmla="*/ 170 w 1361"/>
                <a:gd name="T89" fmla="*/ 1191 h 1644"/>
                <a:gd name="T90" fmla="*/ 227 w 1361"/>
                <a:gd name="T91" fmla="*/ 1191 h 1644"/>
                <a:gd name="T92" fmla="*/ 227 w 1361"/>
                <a:gd name="T93" fmla="*/ 1417 h 1644"/>
                <a:gd name="T94" fmla="*/ 397 w 1361"/>
                <a:gd name="T95" fmla="*/ 1417 h 1644"/>
                <a:gd name="T96" fmla="*/ 397 w 1361"/>
                <a:gd name="T97" fmla="*/ 1474 h 1644"/>
                <a:gd name="T98" fmla="*/ 454 w 1361"/>
                <a:gd name="T99" fmla="*/ 1474 h 1644"/>
                <a:gd name="T100" fmla="*/ 454 w 1361"/>
                <a:gd name="T101" fmla="*/ 1417 h 1644"/>
                <a:gd name="T102" fmla="*/ 510 w 1361"/>
                <a:gd name="T103" fmla="*/ 1417 h 1644"/>
                <a:gd name="T104" fmla="*/ 510 w 1361"/>
                <a:gd name="T105" fmla="*/ 1361 h 1644"/>
                <a:gd name="T106" fmla="*/ 680 w 1361"/>
                <a:gd name="T107" fmla="*/ 1361 h 1644"/>
                <a:gd name="T108" fmla="*/ 680 w 1361"/>
                <a:gd name="T109" fmla="*/ 1417 h 1644"/>
                <a:gd name="T110" fmla="*/ 907 w 1361"/>
                <a:gd name="T111" fmla="*/ 1417 h 1644"/>
                <a:gd name="T112" fmla="*/ 907 w 1361"/>
                <a:gd name="T113" fmla="*/ 1531 h 1644"/>
                <a:gd name="T114" fmla="*/ 964 w 1361"/>
                <a:gd name="T115" fmla="*/ 1531 h 1644"/>
                <a:gd name="T116" fmla="*/ 964 w 1361"/>
                <a:gd name="T117" fmla="*/ 1587 h 1644"/>
                <a:gd name="T118" fmla="*/ 1021 w 1361"/>
                <a:gd name="T119" fmla="*/ 1587 h 1644"/>
                <a:gd name="T120" fmla="*/ 1021 w 1361"/>
                <a:gd name="T121" fmla="*/ 1644 h 1644"/>
                <a:gd name="T122" fmla="*/ 1191 w 1361"/>
                <a:gd name="T123" fmla="*/ 1644 h 1644"/>
                <a:gd name="T124" fmla="*/ 1191 w 1361"/>
                <a:gd name="T125" fmla="*/ 1531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361" h="1644">
                  <a:moveTo>
                    <a:pt x="1191" y="1531"/>
                  </a:moveTo>
                  <a:lnTo>
                    <a:pt x="1247" y="1531"/>
                  </a:lnTo>
                  <a:lnTo>
                    <a:pt x="1247" y="1247"/>
                  </a:lnTo>
                  <a:lnTo>
                    <a:pt x="1134" y="1247"/>
                  </a:lnTo>
                  <a:lnTo>
                    <a:pt x="1134" y="794"/>
                  </a:lnTo>
                  <a:lnTo>
                    <a:pt x="1191" y="794"/>
                  </a:lnTo>
                  <a:lnTo>
                    <a:pt x="1191" y="567"/>
                  </a:lnTo>
                  <a:lnTo>
                    <a:pt x="1247" y="567"/>
                  </a:lnTo>
                  <a:lnTo>
                    <a:pt x="1247" y="340"/>
                  </a:lnTo>
                  <a:lnTo>
                    <a:pt x="1304" y="340"/>
                  </a:lnTo>
                  <a:lnTo>
                    <a:pt x="1304" y="170"/>
                  </a:lnTo>
                  <a:lnTo>
                    <a:pt x="1361" y="170"/>
                  </a:lnTo>
                  <a:lnTo>
                    <a:pt x="1361" y="57"/>
                  </a:lnTo>
                  <a:lnTo>
                    <a:pt x="1134" y="57"/>
                  </a:lnTo>
                  <a:lnTo>
                    <a:pt x="1134" y="0"/>
                  </a:lnTo>
                  <a:lnTo>
                    <a:pt x="851" y="0"/>
                  </a:lnTo>
                  <a:lnTo>
                    <a:pt x="851" y="227"/>
                  </a:lnTo>
                  <a:lnTo>
                    <a:pt x="794" y="227"/>
                  </a:lnTo>
                  <a:lnTo>
                    <a:pt x="794" y="453"/>
                  </a:lnTo>
                  <a:lnTo>
                    <a:pt x="737" y="453"/>
                  </a:lnTo>
                  <a:lnTo>
                    <a:pt x="737" y="397"/>
                  </a:lnTo>
                  <a:lnTo>
                    <a:pt x="567" y="397"/>
                  </a:lnTo>
                  <a:lnTo>
                    <a:pt x="567" y="453"/>
                  </a:lnTo>
                  <a:lnTo>
                    <a:pt x="510" y="453"/>
                  </a:lnTo>
                  <a:lnTo>
                    <a:pt x="510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57" y="340"/>
                  </a:lnTo>
                  <a:lnTo>
                    <a:pt x="57" y="624"/>
                  </a:lnTo>
                  <a:lnTo>
                    <a:pt x="113" y="624"/>
                  </a:lnTo>
                  <a:lnTo>
                    <a:pt x="113" y="737"/>
                  </a:lnTo>
                  <a:lnTo>
                    <a:pt x="0" y="737"/>
                  </a:lnTo>
                  <a:lnTo>
                    <a:pt x="0" y="907"/>
                  </a:lnTo>
                  <a:lnTo>
                    <a:pt x="57" y="907"/>
                  </a:lnTo>
                  <a:lnTo>
                    <a:pt x="57" y="964"/>
                  </a:lnTo>
                  <a:lnTo>
                    <a:pt x="113" y="964"/>
                  </a:lnTo>
                  <a:lnTo>
                    <a:pt x="113" y="907"/>
                  </a:lnTo>
                  <a:lnTo>
                    <a:pt x="227" y="907"/>
                  </a:lnTo>
                  <a:lnTo>
                    <a:pt x="227" y="850"/>
                  </a:lnTo>
                  <a:lnTo>
                    <a:pt x="283" y="850"/>
                  </a:lnTo>
                  <a:lnTo>
                    <a:pt x="283" y="1020"/>
                  </a:lnTo>
                  <a:lnTo>
                    <a:pt x="227" y="1020"/>
                  </a:lnTo>
                  <a:lnTo>
                    <a:pt x="227" y="1134"/>
                  </a:lnTo>
                  <a:lnTo>
                    <a:pt x="170" y="1134"/>
                  </a:lnTo>
                  <a:lnTo>
                    <a:pt x="170" y="1191"/>
                  </a:lnTo>
                  <a:lnTo>
                    <a:pt x="227" y="1191"/>
                  </a:lnTo>
                  <a:lnTo>
                    <a:pt x="227" y="1417"/>
                  </a:lnTo>
                  <a:lnTo>
                    <a:pt x="397" y="1417"/>
                  </a:lnTo>
                  <a:lnTo>
                    <a:pt x="397" y="1474"/>
                  </a:lnTo>
                  <a:lnTo>
                    <a:pt x="454" y="1474"/>
                  </a:lnTo>
                  <a:lnTo>
                    <a:pt x="454" y="1417"/>
                  </a:lnTo>
                  <a:lnTo>
                    <a:pt x="510" y="1417"/>
                  </a:lnTo>
                  <a:lnTo>
                    <a:pt x="510" y="1361"/>
                  </a:lnTo>
                  <a:lnTo>
                    <a:pt x="680" y="1361"/>
                  </a:lnTo>
                  <a:lnTo>
                    <a:pt x="680" y="1417"/>
                  </a:lnTo>
                  <a:lnTo>
                    <a:pt x="907" y="1417"/>
                  </a:lnTo>
                  <a:lnTo>
                    <a:pt x="907" y="1531"/>
                  </a:lnTo>
                  <a:lnTo>
                    <a:pt x="964" y="1531"/>
                  </a:lnTo>
                  <a:lnTo>
                    <a:pt x="964" y="1587"/>
                  </a:lnTo>
                  <a:lnTo>
                    <a:pt x="1021" y="1587"/>
                  </a:lnTo>
                  <a:lnTo>
                    <a:pt x="1021" y="1644"/>
                  </a:lnTo>
                  <a:lnTo>
                    <a:pt x="1191" y="1644"/>
                  </a:lnTo>
                  <a:lnTo>
                    <a:pt x="1191" y="153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9" name="Freeform 269">
              <a:extLst>
                <a:ext uri="{FF2B5EF4-FFF2-40B4-BE49-F238E27FC236}">
                  <a16:creationId xmlns:a16="http://schemas.microsoft.com/office/drawing/2014/main" id="{39F8FC61-FC0C-426D-A460-A0D99C21AD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323" y="4656"/>
              <a:ext cx="794" cy="453"/>
            </a:xfrm>
            <a:custGeom>
              <a:avLst/>
              <a:gdLst>
                <a:gd name="T0" fmla="*/ 737 w 794"/>
                <a:gd name="T1" fmla="*/ 170 h 453"/>
                <a:gd name="T2" fmla="*/ 737 w 794"/>
                <a:gd name="T3" fmla="*/ 283 h 453"/>
                <a:gd name="T4" fmla="*/ 794 w 794"/>
                <a:gd name="T5" fmla="*/ 283 h 453"/>
                <a:gd name="T6" fmla="*/ 794 w 794"/>
                <a:gd name="T7" fmla="*/ 340 h 453"/>
                <a:gd name="T8" fmla="*/ 567 w 794"/>
                <a:gd name="T9" fmla="*/ 340 h 453"/>
                <a:gd name="T10" fmla="*/ 567 w 794"/>
                <a:gd name="T11" fmla="*/ 283 h 453"/>
                <a:gd name="T12" fmla="*/ 510 w 794"/>
                <a:gd name="T13" fmla="*/ 283 h 453"/>
                <a:gd name="T14" fmla="*/ 510 w 794"/>
                <a:gd name="T15" fmla="*/ 227 h 453"/>
                <a:gd name="T16" fmla="*/ 454 w 794"/>
                <a:gd name="T17" fmla="*/ 227 h 453"/>
                <a:gd name="T18" fmla="*/ 454 w 794"/>
                <a:gd name="T19" fmla="*/ 340 h 453"/>
                <a:gd name="T20" fmla="*/ 397 w 794"/>
                <a:gd name="T21" fmla="*/ 340 h 453"/>
                <a:gd name="T22" fmla="*/ 397 w 794"/>
                <a:gd name="T23" fmla="*/ 453 h 453"/>
                <a:gd name="T24" fmla="*/ 0 w 794"/>
                <a:gd name="T25" fmla="*/ 453 h 453"/>
                <a:gd name="T26" fmla="*/ 0 w 794"/>
                <a:gd name="T27" fmla="*/ 283 h 453"/>
                <a:gd name="T28" fmla="*/ 113 w 794"/>
                <a:gd name="T29" fmla="*/ 283 h 453"/>
                <a:gd name="T30" fmla="*/ 113 w 794"/>
                <a:gd name="T31" fmla="*/ 227 h 453"/>
                <a:gd name="T32" fmla="*/ 227 w 794"/>
                <a:gd name="T33" fmla="*/ 227 h 453"/>
                <a:gd name="T34" fmla="*/ 227 w 794"/>
                <a:gd name="T35" fmla="*/ 0 h 453"/>
                <a:gd name="T36" fmla="*/ 340 w 794"/>
                <a:gd name="T37" fmla="*/ 0 h 453"/>
                <a:gd name="T38" fmla="*/ 340 w 794"/>
                <a:gd name="T39" fmla="*/ 113 h 453"/>
                <a:gd name="T40" fmla="*/ 680 w 794"/>
                <a:gd name="T41" fmla="*/ 113 h 453"/>
                <a:gd name="T42" fmla="*/ 680 w 794"/>
                <a:gd name="T43" fmla="*/ 170 h 453"/>
                <a:gd name="T44" fmla="*/ 737 w 794"/>
                <a:gd name="T45" fmla="*/ 17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53">
                  <a:moveTo>
                    <a:pt x="737" y="170"/>
                  </a:moveTo>
                  <a:lnTo>
                    <a:pt x="737" y="283"/>
                  </a:lnTo>
                  <a:lnTo>
                    <a:pt x="794" y="283"/>
                  </a:lnTo>
                  <a:lnTo>
                    <a:pt x="794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453"/>
                  </a:lnTo>
                  <a:lnTo>
                    <a:pt x="0" y="453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73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0" name="Freeform 270">
              <a:extLst>
                <a:ext uri="{FF2B5EF4-FFF2-40B4-BE49-F238E27FC236}">
                  <a16:creationId xmlns:a16="http://schemas.microsoft.com/office/drawing/2014/main" id="{7BAF9ABB-AED6-4A32-BFD4-A2DB97ACB9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635"/>
              <a:ext cx="1418" cy="1474"/>
            </a:xfrm>
            <a:custGeom>
              <a:avLst/>
              <a:gdLst>
                <a:gd name="T0" fmla="*/ 114 w 1418"/>
                <a:gd name="T1" fmla="*/ 1474 h 1474"/>
                <a:gd name="T2" fmla="*/ 227 w 1418"/>
                <a:gd name="T3" fmla="*/ 1474 h 1474"/>
                <a:gd name="T4" fmla="*/ 227 w 1418"/>
                <a:gd name="T5" fmla="*/ 1304 h 1474"/>
                <a:gd name="T6" fmla="*/ 340 w 1418"/>
                <a:gd name="T7" fmla="*/ 1304 h 1474"/>
                <a:gd name="T8" fmla="*/ 340 w 1418"/>
                <a:gd name="T9" fmla="*/ 1248 h 1474"/>
                <a:gd name="T10" fmla="*/ 454 w 1418"/>
                <a:gd name="T11" fmla="*/ 1248 h 1474"/>
                <a:gd name="T12" fmla="*/ 454 w 1418"/>
                <a:gd name="T13" fmla="*/ 1021 h 1474"/>
                <a:gd name="T14" fmla="*/ 567 w 1418"/>
                <a:gd name="T15" fmla="*/ 1021 h 1474"/>
                <a:gd name="T16" fmla="*/ 567 w 1418"/>
                <a:gd name="T17" fmla="*/ 1134 h 1474"/>
                <a:gd name="T18" fmla="*/ 907 w 1418"/>
                <a:gd name="T19" fmla="*/ 1134 h 1474"/>
                <a:gd name="T20" fmla="*/ 907 w 1418"/>
                <a:gd name="T21" fmla="*/ 1191 h 1474"/>
                <a:gd name="T22" fmla="*/ 964 w 1418"/>
                <a:gd name="T23" fmla="*/ 1191 h 1474"/>
                <a:gd name="T24" fmla="*/ 964 w 1418"/>
                <a:gd name="T25" fmla="*/ 1248 h 1474"/>
                <a:gd name="T26" fmla="*/ 1077 w 1418"/>
                <a:gd name="T27" fmla="*/ 1248 h 1474"/>
                <a:gd name="T28" fmla="*/ 1077 w 1418"/>
                <a:gd name="T29" fmla="*/ 1191 h 1474"/>
                <a:gd name="T30" fmla="*/ 1418 w 1418"/>
                <a:gd name="T31" fmla="*/ 1191 h 1474"/>
                <a:gd name="T32" fmla="*/ 1418 w 1418"/>
                <a:gd name="T33" fmla="*/ 964 h 1474"/>
                <a:gd name="T34" fmla="*/ 1248 w 1418"/>
                <a:gd name="T35" fmla="*/ 964 h 1474"/>
                <a:gd name="T36" fmla="*/ 1248 w 1418"/>
                <a:gd name="T37" fmla="*/ 681 h 1474"/>
                <a:gd name="T38" fmla="*/ 1304 w 1418"/>
                <a:gd name="T39" fmla="*/ 681 h 1474"/>
                <a:gd name="T40" fmla="*/ 1304 w 1418"/>
                <a:gd name="T41" fmla="*/ 567 h 1474"/>
                <a:gd name="T42" fmla="*/ 1248 w 1418"/>
                <a:gd name="T43" fmla="*/ 567 h 1474"/>
                <a:gd name="T44" fmla="*/ 1248 w 1418"/>
                <a:gd name="T45" fmla="*/ 510 h 1474"/>
                <a:gd name="T46" fmla="*/ 1304 w 1418"/>
                <a:gd name="T47" fmla="*/ 510 h 1474"/>
                <a:gd name="T48" fmla="*/ 1304 w 1418"/>
                <a:gd name="T49" fmla="*/ 227 h 1474"/>
                <a:gd name="T50" fmla="*/ 1134 w 1418"/>
                <a:gd name="T51" fmla="*/ 227 h 1474"/>
                <a:gd name="T52" fmla="*/ 1134 w 1418"/>
                <a:gd name="T53" fmla="*/ 170 h 1474"/>
                <a:gd name="T54" fmla="*/ 1021 w 1418"/>
                <a:gd name="T55" fmla="*/ 170 h 1474"/>
                <a:gd name="T56" fmla="*/ 1021 w 1418"/>
                <a:gd name="T57" fmla="*/ 113 h 1474"/>
                <a:gd name="T58" fmla="*/ 794 w 1418"/>
                <a:gd name="T59" fmla="*/ 113 h 1474"/>
                <a:gd name="T60" fmla="*/ 794 w 1418"/>
                <a:gd name="T61" fmla="*/ 57 h 1474"/>
                <a:gd name="T62" fmla="*/ 681 w 1418"/>
                <a:gd name="T63" fmla="*/ 57 h 1474"/>
                <a:gd name="T64" fmla="*/ 681 w 1418"/>
                <a:gd name="T65" fmla="*/ 0 h 1474"/>
                <a:gd name="T66" fmla="*/ 567 w 1418"/>
                <a:gd name="T67" fmla="*/ 0 h 1474"/>
                <a:gd name="T68" fmla="*/ 567 w 1418"/>
                <a:gd name="T69" fmla="*/ 57 h 1474"/>
                <a:gd name="T70" fmla="*/ 510 w 1418"/>
                <a:gd name="T71" fmla="*/ 57 h 1474"/>
                <a:gd name="T72" fmla="*/ 510 w 1418"/>
                <a:gd name="T73" fmla="*/ 170 h 1474"/>
                <a:gd name="T74" fmla="*/ 454 w 1418"/>
                <a:gd name="T75" fmla="*/ 170 h 1474"/>
                <a:gd name="T76" fmla="*/ 454 w 1418"/>
                <a:gd name="T77" fmla="*/ 510 h 1474"/>
                <a:gd name="T78" fmla="*/ 397 w 1418"/>
                <a:gd name="T79" fmla="*/ 510 h 1474"/>
                <a:gd name="T80" fmla="*/ 397 w 1418"/>
                <a:gd name="T81" fmla="*/ 567 h 1474"/>
                <a:gd name="T82" fmla="*/ 340 w 1418"/>
                <a:gd name="T83" fmla="*/ 567 h 1474"/>
                <a:gd name="T84" fmla="*/ 340 w 1418"/>
                <a:gd name="T85" fmla="*/ 681 h 1474"/>
                <a:gd name="T86" fmla="*/ 284 w 1418"/>
                <a:gd name="T87" fmla="*/ 681 h 1474"/>
                <a:gd name="T88" fmla="*/ 284 w 1418"/>
                <a:gd name="T89" fmla="*/ 737 h 1474"/>
                <a:gd name="T90" fmla="*/ 57 w 1418"/>
                <a:gd name="T91" fmla="*/ 737 h 1474"/>
                <a:gd name="T92" fmla="*/ 57 w 1418"/>
                <a:gd name="T93" fmla="*/ 964 h 1474"/>
                <a:gd name="T94" fmla="*/ 114 w 1418"/>
                <a:gd name="T95" fmla="*/ 964 h 1474"/>
                <a:gd name="T96" fmla="*/ 114 w 1418"/>
                <a:gd name="T97" fmla="*/ 1077 h 1474"/>
                <a:gd name="T98" fmla="*/ 0 w 1418"/>
                <a:gd name="T99" fmla="*/ 1077 h 1474"/>
                <a:gd name="T100" fmla="*/ 0 w 1418"/>
                <a:gd name="T101" fmla="*/ 1304 h 1474"/>
                <a:gd name="T102" fmla="*/ 57 w 1418"/>
                <a:gd name="T103" fmla="*/ 1304 h 1474"/>
                <a:gd name="T104" fmla="*/ 57 w 1418"/>
                <a:gd name="T105" fmla="*/ 1418 h 1474"/>
                <a:gd name="T106" fmla="*/ 114 w 1418"/>
                <a:gd name="T107" fmla="*/ 1418 h 1474"/>
                <a:gd name="T108" fmla="*/ 114 w 1418"/>
                <a:gd name="T109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18" h="1474">
                  <a:moveTo>
                    <a:pt x="114" y="1474"/>
                  </a:moveTo>
                  <a:lnTo>
                    <a:pt x="227" y="1474"/>
                  </a:lnTo>
                  <a:lnTo>
                    <a:pt x="227" y="1304"/>
                  </a:lnTo>
                  <a:lnTo>
                    <a:pt x="340" y="1304"/>
                  </a:lnTo>
                  <a:lnTo>
                    <a:pt x="340" y="1248"/>
                  </a:lnTo>
                  <a:lnTo>
                    <a:pt x="454" y="1248"/>
                  </a:lnTo>
                  <a:lnTo>
                    <a:pt x="454" y="1021"/>
                  </a:lnTo>
                  <a:lnTo>
                    <a:pt x="567" y="1021"/>
                  </a:lnTo>
                  <a:lnTo>
                    <a:pt x="567" y="1134"/>
                  </a:lnTo>
                  <a:lnTo>
                    <a:pt x="907" y="1134"/>
                  </a:lnTo>
                  <a:lnTo>
                    <a:pt x="907" y="1191"/>
                  </a:lnTo>
                  <a:lnTo>
                    <a:pt x="964" y="1191"/>
                  </a:lnTo>
                  <a:lnTo>
                    <a:pt x="964" y="1248"/>
                  </a:lnTo>
                  <a:lnTo>
                    <a:pt x="1077" y="1248"/>
                  </a:lnTo>
                  <a:lnTo>
                    <a:pt x="1077" y="1191"/>
                  </a:lnTo>
                  <a:lnTo>
                    <a:pt x="1418" y="1191"/>
                  </a:lnTo>
                  <a:lnTo>
                    <a:pt x="1418" y="964"/>
                  </a:lnTo>
                  <a:lnTo>
                    <a:pt x="1248" y="964"/>
                  </a:lnTo>
                  <a:lnTo>
                    <a:pt x="1248" y="681"/>
                  </a:lnTo>
                  <a:lnTo>
                    <a:pt x="1304" y="681"/>
                  </a:lnTo>
                  <a:lnTo>
                    <a:pt x="1304" y="567"/>
                  </a:lnTo>
                  <a:lnTo>
                    <a:pt x="1248" y="567"/>
                  </a:lnTo>
                  <a:lnTo>
                    <a:pt x="1248" y="510"/>
                  </a:lnTo>
                  <a:lnTo>
                    <a:pt x="1304" y="510"/>
                  </a:lnTo>
                  <a:lnTo>
                    <a:pt x="1304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021" y="170"/>
                  </a:lnTo>
                  <a:lnTo>
                    <a:pt x="1021" y="113"/>
                  </a:lnTo>
                  <a:lnTo>
                    <a:pt x="794" y="113"/>
                  </a:lnTo>
                  <a:lnTo>
                    <a:pt x="794" y="57"/>
                  </a:lnTo>
                  <a:lnTo>
                    <a:pt x="681" y="57"/>
                  </a:lnTo>
                  <a:lnTo>
                    <a:pt x="681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510" y="57"/>
                  </a:lnTo>
                  <a:lnTo>
                    <a:pt x="510" y="170"/>
                  </a:lnTo>
                  <a:lnTo>
                    <a:pt x="454" y="170"/>
                  </a:lnTo>
                  <a:lnTo>
                    <a:pt x="454" y="510"/>
                  </a:lnTo>
                  <a:lnTo>
                    <a:pt x="397" y="51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681"/>
                  </a:lnTo>
                  <a:lnTo>
                    <a:pt x="284" y="681"/>
                  </a:lnTo>
                  <a:lnTo>
                    <a:pt x="284" y="737"/>
                  </a:lnTo>
                  <a:lnTo>
                    <a:pt x="57" y="737"/>
                  </a:lnTo>
                  <a:lnTo>
                    <a:pt x="57" y="964"/>
                  </a:lnTo>
                  <a:lnTo>
                    <a:pt x="114" y="964"/>
                  </a:lnTo>
                  <a:lnTo>
                    <a:pt x="114" y="1077"/>
                  </a:lnTo>
                  <a:lnTo>
                    <a:pt x="0" y="1077"/>
                  </a:lnTo>
                  <a:lnTo>
                    <a:pt x="0" y="1304"/>
                  </a:lnTo>
                  <a:lnTo>
                    <a:pt x="57" y="1304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47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1" name="Freeform 271">
              <a:extLst>
                <a:ext uri="{FF2B5EF4-FFF2-40B4-BE49-F238E27FC236}">
                  <a16:creationId xmlns:a16="http://schemas.microsoft.com/office/drawing/2014/main" id="{F4626D57-A9CD-4DDD-B718-EA32CC7BE6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" y="3862"/>
              <a:ext cx="1134" cy="964"/>
            </a:xfrm>
            <a:custGeom>
              <a:avLst/>
              <a:gdLst>
                <a:gd name="T0" fmla="*/ 680 w 1134"/>
                <a:gd name="T1" fmla="*/ 964 h 964"/>
                <a:gd name="T2" fmla="*/ 397 w 1134"/>
                <a:gd name="T3" fmla="*/ 964 h 964"/>
                <a:gd name="T4" fmla="*/ 397 w 1134"/>
                <a:gd name="T5" fmla="*/ 794 h 964"/>
                <a:gd name="T6" fmla="*/ 283 w 1134"/>
                <a:gd name="T7" fmla="*/ 794 h 964"/>
                <a:gd name="T8" fmla="*/ 283 w 1134"/>
                <a:gd name="T9" fmla="*/ 567 h 964"/>
                <a:gd name="T10" fmla="*/ 227 w 1134"/>
                <a:gd name="T11" fmla="*/ 567 h 964"/>
                <a:gd name="T12" fmla="*/ 227 w 1134"/>
                <a:gd name="T13" fmla="*/ 510 h 964"/>
                <a:gd name="T14" fmla="*/ 113 w 1134"/>
                <a:gd name="T15" fmla="*/ 510 h 964"/>
                <a:gd name="T16" fmla="*/ 113 w 1134"/>
                <a:gd name="T17" fmla="*/ 454 h 964"/>
                <a:gd name="T18" fmla="*/ 56 w 1134"/>
                <a:gd name="T19" fmla="*/ 454 h 964"/>
                <a:gd name="T20" fmla="*/ 56 w 1134"/>
                <a:gd name="T21" fmla="*/ 397 h 964"/>
                <a:gd name="T22" fmla="*/ 0 w 1134"/>
                <a:gd name="T23" fmla="*/ 397 h 964"/>
                <a:gd name="T24" fmla="*/ 0 w 1134"/>
                <a:gd name="T25" fmla="*/ 283 h 964"/>
                <a:gd name="T26" fmla="*/ 56 w 1134"/>
                <a:gd name="T27" fmla="*/ 283 h 964"/>
                <a:gd name="T28" fmla="*/ 56 w 1134"/>
                <a:gd name="T29" fmla="*/ 170 h 964"/>
                <a:gd name="T30" fmla="*/ 680 w 1134"/>
                <a:gd name="T31" fmla="*/ 170 h 964"/>
                <a:gd name="T32" fmla="*/ 680 w 1134"/>
                <a:gd name="T33" fmla="*/ 57 h 964"/>
                <a:gd name="T34" fmla="*/ 737 w 1134"/>
                <a:gd name="T35" fmla="*/ 57 h 964"/>
                <a:gd name="T36" fmla="*/ 794 w 1134"/>
                <a:gd name="T37" fmla="*/ 57 h 964"/>
                <a:gd name="T38" fmla="*/ 794 w 1134"/>
                <a:gd name="T39" fmla="*/ 0 h 964"/>
                <a:gd name="T40" fmla="*/ 907 w 1134"/>
                <a:gd name="T41" fmla="*/ 0 h 964"/>
                <a:gd name="T42" fmla="*/ 907 w 1134"/>
                <a:gd name="T43" fmla="*/ 57 h 964"/>
                <a:gd name="T44" fmla="*/ 964 w 1134"/>
                <a:gd name="T45" fmla="*/ 57 h 964"/>
                <a:gd name="T46" fmla="*/ 964 w 1134"/>
                <a:gd name="T47" fmla="*/ 113 h 964"/>
                <a:gd name="T48" fmla="*/ 1077 w 1134"/>
                <a:gd name="T49" fmla="*/ 113 h 964"/>
                <a:gd name="T50" fmla="*/ 1077 w 1134"/>
                <a:gd name="T51" fmla="*/ 57 h 964"/>
                <a:gd name="T52" fmla="*/ 1134 w 1134"/>
                <a:gd name="T53" fmla="*/ 57 h 964"/>
                <a:gd name="T54" fmla="*/ 1134 w 1134"/>
                <a:gd name="T55" fmla="*/ 283 h 964"/>
                <a:gd name="T56" fmla="*/ 1077 w 1134"/>
                <a:gd name="T57" fmla="*/ 283 h 964"/>
                <a:gd name="T58" fmla="*/ 1077 w 1134"/>
                <a:gd name="T59" fmla="*/ 340 h 964"/>
                <a:gd name="T60" fmla="*/ 1020 w 1134"/>
                <a:gd name="T61" fmla="*/ 340 h 964"/>
                <a:gd name="T62" fmla="*/ 1020 w 1134"/>
                <a:gd name="T63" fmla="*/ 454 h 964"/>
                <a:gd name="T64" fmla="*/ 964 w 1134"/>
                <a:gd name="T65" fmla="*/ 454 h 964"/>
                <a:gd name="T66" fmla="*/ 964 w 1134"/>
                <a:gd name="T67" fmla="*/ 510 h 964"/>
                <a:gd name="T68" fmla="*/ 737 w 1134"/>
                <a:gd name="T69" fmla="*/ 510 h 964"/>
                <a:gd name="T70" fmla="*/ 737 w 1134"/>
                <a:gd name="T71" fmla="*/ 737 h 964"/>
                <a:gd name="T72" fmla="*/ 794 w 1134"/>
                <a:gd name="T73" fmla="*/ 737 h 964"/>
                <a:gd name="T74" fmla="*/ 794 w 1134"/>
                <a:gd name="T75" fmla="*/ 850 h 964"/>
                <a:gd name="T76" fmla="*/ 680 w 1134"/>
                <a:gd name="T77" fmla="*/ 850 h 964"/>
                <a:gd name="T78" fmla="*/ 680 w 1134"/>
                <a:gd name="T79" fmla="*/ 96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134" h="964">
                  <a:moveTo>
                    <a:pt x="680" y="964"/>
                  </a:moveTo>
                  <a:lnTo>
                    <a:pt x="397" y="964"/>
                  </a:lnTo>
                  <a:lnTo>
                    <a:pt x="397" y="794"/>
                  </a:lnTo>
                  <a:lnTo>
                    <a:pt x="283" y="794"/>
                  </a:lnTo>
                  <a:lnTo>
                    <a:pt x="283" y="567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113" y="510"/>
                  </a:lnTo>
                  <a:lnTo>
                    <a:pt x="113" y="454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170"/>
                  </a:lnTo>
                  <a:lnTo>
                    <a:pt x="680" y="170"/>
                  </a:lnTo>
                  <a:lnTo>
                    <a:pt x="680" y="57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907" y="0"/>
                  </a:lnTo>
                  <a:lnTo>
                    <a:pt x="907" y="57"/>
                  </a:lnTo>
                  <a:lnTo>
                    <a:pt x="964" y="57"/>
                  </a:lnTo>
                  <a:lnTo>
                    <a:pt x="964" y="113"/>
                  </a:lnTo>
                  <a:lnTo>
                    <a:pt x="1077" y="113"/>
                  </a:lnTo>
                  <a:lnTo>
                    <a:pt x="1077" y="57"/>
                  </a:lnTo>
                  <a:lnTo>
                    <a:pt x="1134" y="57"/>
                  </a:lnTo>
                  <a:lnTo>
                    <a:pt x="1134" y="283"/>
                  </a:lnTo>
                  <a:lnTo>
                    <a:pt x="1077" y="283"/>
                  </a:lnTo>
                  <a:lnTo>
                    <a:pt x="1077" y="340"/>
                  </a:lnTo>
                  <a:lnTo>
                    <a:pt x="1020" y="340"/>
                  </a:lnTo>
                  <a:lnTo>
                    <a:pt x="1020" y="454"/>
                  </a:lnTo>
                  <a:lnTo>
                    <a:pt x="964" y="454"/>
                  </a:lnTo>
                  <a:lnTo>
                    <a:pt x="964" y="510"/>
                  </a:lnTo>
                  <a:lnTo>
                    <a:pt x="737" y="510"/>
                  </a:lnTo>
                  <a:lnTo>
                    <a:pt x="737" y="737"/>
                  </a:lnTo>
                  <a:lnTo>
                    <a:pt x="794" y="737"/>
                  </a:lnTo>
                  <a:lnTo>
                    <a:pt x="794" y="850"/>
                  </a:lnTo>
                  <a:lnTo>
                    <a:pt x="680" y="850"/>
                  </a:lnTo>
                  <a:lnTo>
                    <a:pt x="680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2" name="Freeform 272">
              <a:extLst>
                <a:ext uri="{FF2B5EF4-FFF2-40B4-BE49-F238E27FC236}">
                  <a16:creationId xmlns:a16="http://schemas.microsoft.com/office/drawing/2014/main" id="{1D5E2956-D79E-4A75-AFD1-D8D2D09D23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3919"/>
              <a:ext cx="510" cy="737"/>
            </a:xfrm>
            <a:custGeom>
              <a:avLst/>
              <a:gdLst>
                <a:gd name="T0" fmla="*/ 453 w 510"/>
                <a:gd name="T1" fmla="*/ 737 h 737"/>
                <a:gd name="T2" fmla="*/ 453 w 510"/>
                <a:gd name="T3" fmla="*/ 680 h 737"/>
                <a:gd name="T4" fmla="*/ 510 w 510"/>
                <a:gd name="T5" fmla="*/ 680 h 737"/>
                <a:gd name="T6" fmla="*/ 510 w 510"/>
                <a:gd name="T7" fmla="*/ 567 h 737"/>
                <a:gd name="T8" fmla="*/ 453 w 510"/>
                <a:gd name="T9" fmla="*/ 567 h 737"/>
                <a:gd name="T10" fmla="*/ 453 w 510"/>
                <a:gd name="T11" fmla="*/ 453 h 737"/>
                <a:gd name="T12" fmla="*/ 340 w 510"/>
                <a:gd name="T13" fmla="*/ 453 h 737"/>
                <a:gd name="T14" fmla="*/ 340 w 510"/>
                <a:gd name="T15" fmla="*/ 397 h 737"/>
                <a:gd name="T16" fmla="*/ 283 w 510"/>
                <a:gd name="T17" fmla="*/ 397 h 737"/>
                <a:gd name="T18" fmla="*/ 283 w 510"/>
                <a:gd name="T19" fmla="*/ 340 h 737"/>
                <a:gd name="T20" fmla="*/ 226 w 510"/>
                <a:gd name="T21" fmla="*/ 340 h 737"/>
                <a:gd name="T22" fmla="*/ 226 w 510"/>
                <a:gd name="T23" fmla="*/ 226 h 737"/>
                <a:gd name="T24" fmla="*/ 170 w 510"/>
                <a:gd name="T25" fmla="*/ 226 h 737"/>
                <a:gd name="T26" fmla="*/ 170 w 510"/>
                <a:gd name="T27" fmla="*/ 113 h 737"/>
                <a:gd name="T28" fmla="*/ 113 w 510"/>
                <a:gd name="T29" fmla="*/ 113 h 737"/>
                <a:gd name="T30" fmla="*/ 113 w 510"/>
                <a:gd name="T31" fmla="*/ 0 h 737"/>
                <a:gd name="T32" fmla="*/ 56 w 510"/>
                <a:gd name="T33" fmla="*/ 0 h 737"/>
                <a:gd name="T34" fmla="*/ 56 w 510"/>
                <a:gd name="T35" fmla="*/ 226 h 737"/>
                <a:gd name="T36" fmla="*/ 0 w 510"/>
                <a:gd name="T37" fmla="*/ 226 h 737"/>
                <a:gd name="T38" fmla="*/ 0 w 510"/>
                <a:gd name="T39" fmla="*/ 283 h 737"/>
                <a:gd name="T40" fmla="*/ 56 w 510"/>
                <a:gd name="T41" fmla="*/ 283 h 737"/>
                <a:gd name="T42" fmla="*/ 56 w 510"/>
                <a:gd name="T43" fmla="*/ 397 h 737"/>
                <a:gd name="T44" fmla="*/ 0 w 510"/>
                <a:gd name="T45" fmla="*/ 397 h 737"/>
                <a:gd name="T46" fmla="*/ 0 w 510"/>
                <a:gd name="T47" fmla="*/ 680 h 737"/>
                <a:gd name="T48" fmla="*/ 283 w 510"/>
                <a:gd name="T49" fmla="*/ 680 h 737"/>
                <a:gd name="T50" fmla="*/ 283 w 510"/>
                <a:gd name="T51" fmla="*/ 737 h 737"/>
                <a:gd name="T52" fmla="*/ 453 w 510"/>
                <a:gd name="T53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0" h="737">
                  <a:moveTo>
                    <a:pt x="453" y="737"/>
                  </a:moveTo>
                  <a:lnTo>
                    <a:pt x="453" y="680"/>
                  </a:lnTo>
                  <a:lnTo>
                    <a:pt x="510" y="680"/>
                  </a:lnTo>
                  <a:lnTo>
                    <a:pt x="510" y="567"/>
                  </a:lnTo>
                  <a:lnTo>
                    <a:pt x="453" y="567"/>
                  </a:lnTo>
                  <a:lnTo>
                    <a:pt x="453" y="453"/>
                  </a:lnTo>
                  <a:lnTo>
                    <a:pt x="340" y="453"/>
                  </a:lnTo>
                  <a:lnTo>
                    <a:pt x="340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226" y="340"/>
                  </a:lnTo>
                  <a:lnTo>
                    <a:pt x="226" y="226"/>
                  </a:lnTo>
                  <a:lnTo>
                    <a:pt x="170" y="22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56" y="226"/>
                  </a:lnTo>
                  <a:lnTo>
                    <a:pt x="0" y="226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680"/>
                  </a:lnTo>
                  <a:lnTo>
                    <a:pt x="283" y="680"/>
                  </a:lnTo>
                  <a:lnTo>
                    <a:pt x="283" y="737"/>
                  </a:lnTo>
                  <a:lnTo>
                    <a:pt x="453" y="73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3" name="Freeform 273">
              <a:extLst>
                <a:ext uri="{FF2B5EF4-FFF2-40B4-BE49-F238E27FC236}">
                  <a16:creationId xmlns:a16="http://schemas.microsoft.com/office/drawing/2014/main" id="{F089AE4F-3D4E-491D-B0A8-E41F3DA19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3919"/>
              <a:ext cx="851" cy="793"/>
            </a:xfrm>
            <a:custGeom>
              <a:avLst/>
              <a:gdLst>
                <a:gd name="T0" fmla="*/ 851 w 851"/>
                <a:gd name="T1" fmla="*/ 510 h 793"/>
                <a:gd name="T2" fmla="*/ 680 w 851"/>
                <a:gd name="T3" fmla="*/ 510 h 793"/>
                <a:gd name="T4" fmla="*/ 680 w 851"/>
                <a:gd name="T5" fmla="*/ 453 h 793"/>
                <a:gd name="T6" fmla="*/ 624 w 851"/>
                <a:gd name="T7" fmla="*/ 453 h 793"/>
                <a:gd name="T8" fmla="*/ 624 w 851"/>
                <a:gd name="T9" fmla="*/ 397 h 793"/>
                <a:gd name="T10" fmla="*/ 567 w 851"/>
                <a:gd name="T11" fmla="*/ 397 h 793"/>
                <a:gd name="T12" fmla="*/ 567 w 851"/>
                <a:gd name="T13" fmla="*/ 340 h 793"/>
                <a:gd name="T14" fmla="*/ 510 w 851"/>
                <a:gd name="T15" fmla="*/ 340 h 793"/>
                <a:gd name="T16" fmla="*/ 510 w 851"/>
                <a:gd name="T17" fmla="*/ 283 h 793"/>
                <a:gd name="T18" fmla="*/ 397 w 851"/>
                <a:gd name="T19" fmla="*/ 283 h 793"/>
                <a:gd name="T20" fmla="*/ 397 w 851"/>
                <a:gd name="T21" fmla="*/ 170 h 793"/>
                <a:gd name="T22" fmla="*/ 340 w 851"/>
                <a:gd name="T23" fmla="*/ 170 h 793"/>
                <a:gd name="T24" fmla="*/ 340 w 851"/>
                <a:gd name="T25" fmla="*/ 113 h 793"/>
                <a:gd name="T26" fmla="*/ 170 w 851"/>
                <a:gd name="T27" fmla="*/ 113 h 793"/>
                <a:gd name="T28" fmla="*/ 170 w 851"/>
                <a:gd name="T29" fmla="*/ 0 h 793"/>
                <a:gd name="T30" fmla="*/ 0 w 851"/>
                <a:gd name="T31" fmla="*/ 0 h 793"/>
                <a:gd name="T32" fmla="*/ 0 w 851"/>
                <a:gd name="T33" fmla="*/ 113 h 793"/>
                <a:gd name="T34" fmla="*/ 57 w 851"/>
                <a:gd name="T35" fmla="*/ 113 h 793"/>
                <a:gd name="T36" fmla="*/ 57 w 851"/>
                <a:gd name="T37" fmla="*/ 226 h 793"/>
                <a:gd name="T38" fmla="*/ 113 w 851"/>
                <a:gd name="T39" fmla="*/ 226 h 793"/>
                <a:gd name="T40" fmla="*/ 113 w 851"/>
                <a:gd name="T41" fmla="*/ 340 h 793"/>
                <a:gd name="T42" fmla="*/ 170 w 851"/>
                <a:gd name="T43" fmla="*/ 340 h 793"/>
                <a:gd name="T44" fmla="*/ 170 w 851"/>
                <a:gd name="T45" fmla="*/ 397 h 793"/>
                <a:gd name="T46" fmla="*/ 227 w 851"/>
                <a:gd name="T47" fmla="*/ 397 h 793"/>
                <a:gd name="T48" fmla="*/ 227 w 851"/>
                <a:gd name="T49" fmla="*/ 453 h 793"/>
                <a:gd name="T50" fmla="*/ 340 w 851"/>
                <a:gd name="T51" fmla="*/ 453 h 793"/>
                <a:gd name="T52" fmla="*/ 340 w 851"/>
                <a:gd name="T53" fmla="*/ 567 h 793"/>
                <a:gd name="T54" fmla="*/ 397 w 851"/>
                <a:gd name="T55" fmla="*/ 567 h 793"/>
                <a:gd name="T56" fmla="*/ 397 w 851"/>
                <a:gd name="T57" fmla="*/ 680 h 793"/>
                <a:gd name="T58" fmla="*/ 340 w 851"/>
                <a:gd name="T59" fmla="*/ 680 h 793"/>
                <a:gd name="T60" fmla="*/ 340 w 851"/>
                <a:gd name="T61" fmla="*/ 737 h 793"/>
                <a:gd name="T62" fmla="*/ 510 w 851"/>
                <a:gd name="T63" fmla="*/ 737 h 793"/>
                <a:gd name="T64" fmla="*/ 510 w 851"/>
                <a:gd name="T65" fmla="*/ 793 h 793"/>
                <a:gd name="T66" fmla="*/ 567 w 851"/>
                <a:gd name="T67" fmla="*/ 793 h 793"/>
                <a:gd name="T68" fmla="*/ 567 w 851"/>
                <a:gd name="T69" fmla="*/ 737 h 793"/>
                <a:gd name="T70" fmla="*/ 737 w 851"/>
                <a:gd name="T71" fmla="*/ 737 h 793"/>
                <a:gd name="T72" fmla="*/ 737 w 851"/>
                <a:gd name="T73" fmla="*/ 793 h 793"/>
                <a:gd name="T74" fmla="*/ 794 w 851"/>
                <a:gd name="T75" fmla="*/ 793 h 793"/>
                <a:gd name="T76" fmla="*/ 794 w 851"/>
                <a:gd name="T77" fmla="*/ 567 h 793"/>
                <a:gd name="T78" fmla="*/ 851 w 851"/>
                <a:gd name="T79" fmla="*/ 567 h 793"/>
                <a:gd name="T80" fmla="*/ 851 w 851"/>
                <a:gd name="T81" fmla="*/ 51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51" h="793">
                  <a:moveTo>
                    <a:pt x="851" y="510"/>
                  </a:moveTo>
                  <a:lnTo>
                    <a:pt x="680" y="510"/>
                  </a:lnTo>
                  <a:lnTo>
                    <a:pt x="680" y="453"/>
                  </a:lnTo>
                  <a:lnTo>
                    <a:pt x="624" y="453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83"/>
                  </a:lnTo>
                  <a:lnTo>
                    <a:pt x="397" y="283"/>
                  </a:lnTo>
                  <a:lnTo>
                    <a:pt x="397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113" y="226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680"/>
                  </a:lnTo>
                  <a:lnTo>
                    <a:pt x="340" y="680"/>
                  </a:lnTo>
                  <a:lnTo>
                    <a:pt x="340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737"/>
                  </a:lnTo>
                  <a:lnTo>
                    <a:pt x="737" y="737"/>
                  </a:lnTo>
                  <a:lnTo>
                    <a:pt x="737" y="793"/>
                  </a:lnTo>
                  <a:lnTo>
                    <a:pt x="794" y="793"/>
                  </a:lnTo>
                  <a:lnTo>
                    <a:pt x="794" y="567"/>
                  </a:lnTo>
                  <a:lnTo>
                    <a:pt x="851" y="567"/>
                  </a:lnTo>
                  <a:lnTo>
                    <a:pt x="851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4" name="Freeform 274">
              <a:extLst>
                <a:ext uri="{FF2B5EF4-FFF2-40B4-BE49-F238E27FC236}">
                  <a16:creationId xmlns:a16="http://schemas.microsoft.com/office/drawing/2014/main" id="{84A91019-9FB9-4502-A827-EEC2AEF3CC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624 w 1021"/>
                <a:gd name="T1" fmla="*/ 964 h 964"/>
                <a:gd name="T2" fmla="*/ 624 w 1021"/>
                <a:gd name="T3" fmla="*/ 850 h 964"/>
                <a:gd name="T4" fmla="*/ 737 w 1021"/>
                <a:gd name="T5" fmla="*/ 850 h 964"/>
                <a:gd name="T6" fmla="*/ 737 w 1021"/>
                <a:gd name="T7" fmla="*/ 737 h 964"/>
                <a:gd name="T8" fmla="*/ 964 w 1021"/>
                <a:gd name="T9" fmla="*/ 737 h 964"/>
                <a:gd name="T10" fmla="*/ 964 w 1021"/>
                <a:gd name="T11" fmla="*/ 680 h 964"/>
                <a:gd name="T12" fmla="*/ 1021 w 1021"/>
                <a:gd name="T13" fmla="*/ 680 h 964"/>
                <a:gd name="T14" fmla="*/ 1021 w 1021"/>
                <a:gd name="T15" fmla="*/ 623 h 964"/>
                <a:gd name="T16" fmla="*/ 964 w 1021"/>
                <a:gd name="T17" fmla="*/ 623 h 964"/>
                <a:gd name="T18" fmla="*/ 964 w 1021"/>
                <a:gd name="T19" fmla="*/ 567 h 964"/>
                <a:gd name="T20" fmla="*/ 1021 w 1021"/>
                <a:gd name="T21" fmla="*/ 567 h 964"/>
                <a:gd name="T22" fmla="*/ 1021 w 1021"/>
                <a:gd name="T23" fmla="*/ 510 h 964"/>
                <a:gd name="T24" fmla="*/ 907 w 1021"/>
                <a:gd name="T25" fmla="*/ 510 h 964"/>
                <a:gd name="T26" fmla="*/ 907 w 1021"/>
                <a:gd name="T27" fmla="*/ 453 h 964"/>
                <a:gd name="T28" fmla="*/ 851 w 1021"/>
                <a:gd name="T29" fmla="*/ 453 h 964"/>
                <a:gd name="T30" fmla="*/ 851 w 1021"/>
                <a:gd name="T31" fmla="*/ 397 h 964"/>
                <a:gd name="T32" fmla="*/ 794 w 1021"/>
                <a:gd name="T33" fmla="*/ 397 h 964"/>
                <a:gd name="T34" fmla="*/ 794 w 1021"/>
                <a:gd name="T35" fmla="*/ 283 h 964"/>
                <a:gd name="T36" fmla="*/ 737 w 1021"/>
                <a:gd name="T37" fmla="*/ 283 h 964"/>
                <a:gd name="T38" fmla="*/ 737 w 1021"/>
                <a:gd name="T39" fmla="*/ 113 h 964"/>
                <a:gd name="T40" fmla="*/ 681 w 1021"/>
                <a:gd name="T41" fmla="*/ 113 h 964"/>
                <a:gd name="T42" fmla="*/ 681 w 1021"/>
                <a:gd name="T43" fmla="*/ 56 h 964"/>
                <a:gd name="T44" fmla="*/ 340 w 1021"/>
                <a:gd name="T45" fmla="*/ 56 h 964"/>
                <a:gd name="T46" fmla="*/ 340 w 1021"/>
                <a:gd name="T47" fmla="*/ 0 h 964"/>
                <a:gd name="T48" fmla="*/ 227 w 1021"/>
                <a:gd name="T49" fmla="*/ 0 h 964"/>
                <a:gd name="T50" fmla="*/ 227 w 1021"/>
                <a:gd name="T51" fmla="*/ 56 h 964"/>
                <a:gd name="T52" fmla="*/ 170 w 1021"/>
                <a:gd name="T53" fmla="*/ 56 h 964"/>
                <a:gd name="T54" fmla="*/ 170 w 1021"/>
                <a:gd name="T55" fmla="*/ 170 h 964"/>
                <a:gd name="T56" fmla="*/ 0 w 1021"/>
                <a:gd name="T57" fmla="*/ 170 h 964"/>
                <a:gd name="T58" fmla="*/ 0 w 1021"/>
                <a:gd name="T59" fmla="*/ 397 h 964"/>
                <a:gd name="T60" fmla="*/ 114 w 1021"/>
                <a:gd name="T61" fmla="*/ 397 h 964"/>
                <a:gd name="T62" fmla="*/ 114 w 1021"/>
                <a:gd name="T63" fmla="*/ 510 h 964"/>
                <a:gd name="T64" fmla="*/ 170 w 1021"/>
                <a:gd name="T65" fmla="*/ 510 h 964"/>
                <a:gd name="T66" fmla="*/ 170 w 1021"/>
                <a:gd name="T67" fmla="*/ 567 h 964"/>
                <a:gd name="T68" fmla="*/ 227 w 1021"/>
                <a:gd name="T69" fmla="*/ 567 h 964"/>
                <a:gd name="T70" fmla="*/ 227 w 1021"/>
                <a:gd name="T71" fmla="*/ 793 h 964"/>
                <a:gd name="T72" fmla="*/ 284 w 1021"/>
                <a:gd name="T73" fmla="*/ 793 h 964"/>
                <a:gd name="T74" fmla="*/ 284 w 1021"/>
                <a:gd name="T75" fmla="*/ 850 h 964"/>
                <a:gd name="T76" fmla="*/ 397 w 1021"/>
                <a:gd name="T77" fmla="*/ 850 h 964"/>
                <a:gd name="T78" fmla="*/ 397 w 1021"/>
                <a:gd name="T79" fmla="*/ 907 h 964"/>
                <a:gd name="T80" fmla="*/ 567 w 1021"/>
                <a:gd name="T81" fmla="*/ 907 h 964"/>
                <a:gd name="T82" fmla="*/ 567 w 1021"/>
                <a:gd name="T83" fmla="*/ 964 h 964"/>
                <a:gd name="T84" fmla="*/ 624 w 1021"/>
                <a:gd name="T85" fmla="*/ 96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21" h="964">
                  <a:moveTo>
                    <a:pt x="624" y="964"/>
                  </a:moveTo>
                  <a:lnTo>
                    <a:pt x="624" y="850"/>
                  </a:lnTo>
                  <a:lnTo>
                    <a:pt x="737" y="850"/>
                  </a:lnTo>
                  <a:lnTo>
                    <a:pt x="737" y="737"/>
                  </a:lnTo>
                  <a:lnTo>
                    <a:pt x="964" y="737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64" y="567"/>
                  </a:lnTo>
                  <a:lnTo>
                    <a:pt x="1021" y="567"/>
                  </a:lnTo>
                  <a:lnTo>
                    <a:pt x="1021" y="510"/>
                  </a:lnTo>
                  <a:lnTo>
                    <a:pt x="907" y="510"/>
                  </a:lnTo>
                  <a:lnTo>
                    <a:pt x="907" y="453"/>
                  </a:lnTo>
                  <a:lnTo>
                    <a:pt x="851" y="453"/>
                  </a:lnTo>
                  <a:lnTo>
                    <a:pt x="851" y="397"/>
                  </a:lnTo>
                  <a:lnTo>
                    <a:pt x="794" y="397"/>
                  </a:lnTo>
                  <a:lnTo>
                    <a:pt x="794" y="283"/>
                  </a:lnTo>
                  <a:lnTo>
                    <a:pt x="737" y="283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170"/>
                  </a:lnTo>
                  <a:lnTo>
                    <a:pt x="0" y="170"/>
                  </a:lnTo>
                  <a:lnTo>
                    <a:pt x="0" y="397"/>
                  </a:lnTo>
                  <a:lnTo>
                    <a:pt x="114" y="397"/>
                  </a:lnTo>
                  <a:lnTo>
                    <a:pt x="114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227" y="567"/>
                  </a:lnTo>
                  <a:lnTo>
                    <a:pt x="227" y="793"/>
                  </a:lnTo>
                  <a:lnTo>
                    <a:pt x="284" y="793"/>
                  </a:lnTo>
                  <a:lnTo>
                    <a:pt x="284" y="850"/>
                  </a:lnTo>
                  <a:lnTo>
                    <a:pt x="397" y="850"/>
                  </a:lnTo>
                  <a:lnTo>
                    <a:pt x="397" y="907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624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5" name="Freeform 275">
              <a:extLst>
                <a:ext uri="{FF2B5EF4-FFF2-40B4-BE49-F238E27FC236}">
                  <a16:creationId xmlns:a16="http://schemas.microsoft.com/office/drawing/2014/main" id="{FFB969BA-8BA4-42B1-967C-177DD4493C3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238"/>
              <a:ext cx="567" cy="567"/>
            </a:xfrm>
            <a:custGeom>
              <a:avLst/>
              <a:gdLst>
                <a:gd name="T0" fmla="*/ 397 w 567"/>
                <a:gd name="T1" fmla="*/ 567 h 567"/>
                <a:gd name="T2" fmla="*/ 454 w 567"/>
                <a:gd name="T3" fmla="*/ 567 h 567"/>
                <a:gd name="T4" fmla="*/ 454 w 567"/>
                <a:gd name="T5" fmla="*/ 397 h 567"/>
                <a:gd name="T6" fmla="*/ 511 w 567"/>
                <a:gd name="T7" fmla="*/ 397 h 567"/>
                <a:gd name="T8" fmla="*/ 511 w 567"/>
                <a:gd name="T9" fmla="*/ 284 h 567"/>
                <a:gd name="T10" fmla="*/ 567 w 567"/>
                <a:gd name="T11" fmla="*/ 284 h 567"/>
                <a:gd name="T12" fmla="*/ 567 w 567"/>
                <a:gd name="T13" fmla="*/ 114 h 567"/>
                <a:gd name="T14" fmla="*/ 284 w 567"/>
                <a:gd name="T15" fmla="*/ 114 h 567"/>
                <a:gd name="T16" fmla="*/ 284 w 567"/>
                <a:gd name="T17" fmla="*/ 57 h 567"/>
                <a:gd name="T18" fmla="*/ 170 w 567"/>
                <a:gd name="T19" fmla="*/ 57 h 567"/>
                <a:gd name="T20" fmla="*/ 170 w 567"/>
                <a:gd name="T21" fmla="*/ 0 h 567"/>
                <a:gd name="T22" fmla="*/ 57 w 567"/>
                <a:gd name="T23" fmla="*/ 0 h 567"/>
                <a:gd name="T24" fmla="*/ 57 w 567"/>
                <a:gd name="T25" fmla="*/ 114 h 567"/>
                <a:gd name="T26" fmla="*/ 0 w 567"/>
                <a:gd name="T27" fmla="*/ 114 h 567"/>
                <a:gd name="T28" fmla="*/ 0 w 567"/>
                <a:gd name="T29" fmla="*/ 340 h 567"/>
                <a:gd name="T30" fmla="*/ 114 w 567"/>
                <a:gd name="T31" fmla="*/ 340 h 567"/>
                <a:gd name="T32" fmla="*/ 114 w 567"/>
                <a:gd name="T33" fmla="*/ 454 h 567"/>
                <a:gd name="T34" fmla="*/ 170 w 567"/>
                <a:gd name="T35" fmla="*/ 454 h 567"/>
                <a:gd name="T36" fmla="*/ 170 w 567"/>
                <a:gd name="T37" fmla="*/ 510 h 567"/>
                <a:gd name="T38" fmla="*/ 284 w 567"/>
                <a:gd name="T39" fmla="*/ 510 h 567"/>
                <a:gd name="T40" fmla="*/ 284 w 567"/>
                <a:gd name="T41" fmla="*/ 454 h 567"/>
                <a:gd name="T42" fmla="*/ 397 w 567"/>
                <a:gd name="T43" fmla="*/ 454 h 567"/>
                <a:gd name="T44" fmla="*/ 397 w 56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67" h="567">
                  <a:moveTo>
                    <a:pt x="397" y="567"/>
                  </a:moveTo>
                  <a:lnTo>
                    <a:pt x="454" y="567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284"/>
                  </a:lnTo>
                  <a:lnTo>
                    <a:pt x="567" y="284"/>
                  </a:lnTo>
                  <a:lnTo>
                    <a:pt x="56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284" y="510"/>
                  </a:lnTo>
                  <a:lnTo>
                    <a:pt x="284" y="454"/>
                  </a:lnTo>
                  <a:lnTo>
                    <a:pt x="397" y="454"/>
                  </a:lnTo>
                  <a:lnTo>
                    <a:pt x="397" y="56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6" name="Freeform 276">
              <a:extLst>
                <a:ext uri="{FF2B5EF4-FFF2-40B4-BE49-F238E27FC236}">
                  <a16:creationId xmlns:a16="http://schemas.microsoft.com/office/drawing/2014/main" id="{FF32FFED-A687-4A47-8A50-BCC2BBBC0B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2955"/>
              <a:ext cx="680" cy="397"/>
            </a:xfrm>
            <a:custGeom>
              <a:avLst/>
              <a:gdLst>
                <a:gd name="T0" fmla="*/ 623 w 680"/>
                <a:gd name="T1" fmla="*/ 170 h 397"/>
                <a:gd name="T2" fmla="*/ 680 w 680"/>
                <a:gd name="T3" fmla="*/ 170 h 397"/>
                <a:gd name="T4" fmla="*/ 680 w 680"/>
                <a:gd name="T5" fmla="*/ 56 h 397"/>
                <a:gd name="T6" fmla="*/ 623 w 680"/>
                <a:gd name="T7" fmla="*/ 56 h 397"/>
                <a:gd name="T8" fmla="*/ 623 w 680"/>
                <a:gd name="T9" fmla="*/ 113 h 397"/>
                <a:gd name="T10" fmla="*/ 567 w 680"/>
                <a:gd name="T11" fmla="*/ 113 h 397"/>
                <a:gd name="T12" fmla="*/ 567 w 680"/>
                <a:gd name="T13" fmla="*/ 0 h 397"/>
                <a:gd name="T14" fmla="*/ 397 w 680"/>
                <a:gd name="T15" fmla="*/ 0 h 397"/>
                <a:gd name="T16" fmla="*/ 397 w 680"/>
                <a:gd name="T17" fmla="*/ 56 h 397"/>
                <a:gd name="T18" fmla="*/ 340 w 680"/>
                <a:gd name="T19" fmla="*/ 56 h 397"/>
                <a:gd name="T20" fmla="*/ 283 w 680"/>
                <a:gd name="T21" fmla="*/ 56 h 397"/>
                <a:gd name="T22" fmla="*/ 283 w 680"/>
                <a:gd name="T23" fmla="*/ 113 h 397"/>
                <a:gd name="T24" fmla="*/ 226 w 680"/>
                <a:gd name="T25" fmla="*/ 113 h 397"/>
                <a:gd name="T26" fmla="*/ 226 w 680"/>
                <a:gd name="T27" fmla="*/ 0 h 397"/>
                <a:gd name="T28" fmla="*/ 113 w 680"/>
                <a:gd name="T29" fmla="*/ 0 h 397"/>
                <a:gd name="T30" fmla="*/ 113 w 680"/>
                <a:gd name="T31" fmla="*/ 56 h 397"/>
                <a:gd name="T32" fmla="*/ 0 w 680"/>
                <a:gd name="T33" fmla="*/ 56 h 397"/>
                <a:gd name="T34" fmla="*/ 0 w 680"/>
                <a:gd name="T35" fmla="*/ 397 h 397"/>
                <a:gd name="T36" fmla="*/ 113 w 680"/>
                <a:gd name="T37" fmla="*/ 397 h 397"/>
                <a:gd name="T38" fmla="*/ 113 w 680"/>
                <a:gd name="T39" fmla="*/ 283 h 397"/>
                <a:gd name="T40" fmla="*/ 226 w 680"/>
                <a:gd name="T41" fmla="*/ 283 h 397"/>
                <a:gd name="T42" fmla="*/ 226 w 680"/>
                <a:gd name="T43" fmla="*/ 340 h 397"/>
                <a:gd name="T44" fmla="*/ 340 w 680"/>
                <a:gd name="T45" fmla="*/ 340 h 397"/>
                <a:gd name="T46" fmla="*/ 340 w 680"/>
                <a:gd name="T47" fmla="*/ 397 h 397"/>
                <a:gd name="T48" fmla="*/ 623 w 680"/>
                <a:gd name="T49" fmla="*/ 397 h 397"/>
                <a:gd name="T50" fmla="*/ 623 w 680"/>
                <a:gd name="T51" fmla="*/ 17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80" h="397">
                  <a:moveTo>
                    <a:pt x="623" y="170"/>
                  </a:moveTo>
                  <a:lnTo>
                    <a:pt x="680" y="170"/>
                  </a:lnTo>
                  <a:lnTo>
                    <a:pt x="680" y="56"/>
                  </a:lnTo>
                  <a:lnTo>
                    <a:pt x="623" y="56"/>
                  </a:lnTo>
                  <a:lnTo>
                    <a:pt x="62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397" y="0"/>
                  </a:lnTo>
                  <a:lnTo>
                    <a:pt x="397" y="56"/>
                  </a:lnTo>
                  <a:lnTo>
                    <a:pt x="34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0" y="56"/>
                  </a:lnTo>
                  <a:lnTo>
                    <a:pt x="0" y="397"/>
                  </a:lnTo>
                  <a:lnTo>
                    <a:pt x="113" y="397"/>
                  </a:lnTo>
                  <a:lnTo>
                    <a:pt x="113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397"/>
                  </a:lnTo>
                  <a:lnTo>
                    <a:pt x="623" y="397"/>
                  </a:lnTo>
                  <a:lnTo>
                    <a:pt x="623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7" name="Freeform 277">
              <a:extLst>
                <a:ext uri="{FF2B5EF4-FFF2-40B4-BE49-F238E27FC236}">
                  <a16:creationId xmlns:a16="http://schemas.microsoft.com/office/drawing/2014/main" id="{842F24C1-510A-4F7B-9355-DE97A3ED80A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898"/>
              <a:ext cx="793" cy="964"/>
            </a:xfrm>
            <a:custGeom>
              <a:avLst/>
              <a:gdLst>
                <a:gd name="T0" fmla="*/ 567 w 793"/>
                <a:gd name="T1" fmla="*/ 113 h 964"/>
                <a:gd name="T2" fmla="*/ 567 w 793"/>
                <a:gd name="T3" fmla="*/ 454 h 964"/>
                <a:gd name="T4" fmla="*/ 623 w 793"/>
                <a:gd name="T5" fmla="*/ 454 h 964"/>
                <a:gd name="T6" fmla="*/ 623 w 793"/>
                <a:gd name="T7" fmla="*/ 680 h 964"/>
                <a:gd name="T8" fmla="*/ 737 w 793"/>
                <a:gd name="T9" fmla="*/ 680 h 964"/>
                <a:gd name="T10" fmla="*/ 737 w 793"/>
                <a:gd name="T11" fmla="*/ 794 h 964"/>
                <a:gd name="T12" fmla="*/ 793 w 793"/>
                <a:gd name="T13" fmla="*/ 794 h 964"/>
                <a:gd name="T14" fmla="*/ 793 w 793"/>
                <a:gd name="T15" fmla="*/ 850 h 964"/>
                <a:gd name="T16" fmla="*/ 737 w 793"/>
                <a:gd name="T17" fmla="*/ 850 h 964"/>
                <a:gd name="T18" fmla="*/ 737 w 793"/>
                <a:gd name="T19" fmla="*/ 964 h 964"/>
                <a:gd name="T20" fmla="*/ 623 w 793"/>
                <a:gd name="T21" fmla="*/ 964 h 964"/>
                <a:gd name="T22" fmla="*/ 623 w 793"/>
                <a:gd name="T23" fmla="*/ 907 h 964"/>
                <a:gd name="T24" fmla="*/ 567 w 793"/>
                <a:gd name="T25" fmla="*/ 907 h 964"/>
                <a:gd name="T26" fmla="*/ 567 w 793"/>
                <a:gd name="T27" fmla="*/ 850 h 964"/>
                <a:gd name="T28" fmla="*/ 510 w 793"/>
                <a:gd name="T29" fmla="*/ 850 h 964"/>
                <a:gd name="T30" fmla="*/ 510 w 793"/>
                <a:gd name="T31" fmla="*/ 737 h 964"/>
                <a:gd name="T32" fmla="*/ 453 w 793"/>
                <a:gd name="T33" fmla="*/ 737 h 964"/>
                <a:gd name="T34" fmla="*/ 453 w 793"/>
                <a:gd name="T35" fmla="*/ 624 h 964"/>
                <a:gd name="T36" fmla="*/ 397 w 793"/>
                <a:gd name="T37" fmla="*/ 624 h 964"/>
                <a:gd name="T38" fmla="*/ 397 w 793"/>
                <a:gd name="T39" fmla="*/ 567 h 964"/>
                <a:gd name="T40" fmla="*/ 340 w 793"/>
                <a:gd name="T41" fmla="*/ 567 h 964"/>
                <a:gd name="T42" fmla="*/ 340 w 793"/>
                <a:gd name="T43" fmla="*/ 510 h 964"/>
                <a:gd name="T44" fmla="*/ 283 w 793"/>
                <a:gd name="T45" fmla="*/ 510 h 964"/>
                <a:gd name="T46" fmla="*/ 283 w 793"/>
                <a:gd name="T47" fmla="*/ 454 h 964"/>
                <a:gd name="T48" fmla="*/ 226 w 793"/>
                <a:gd name="T49" fmla="*/ 454 h 964"/>
                <a:gd name="T50" fmla="*/ 226 w 793"/>
                <a:gd name="T51" fmla="*/ 283 h 964"/>
                <a:gd name="T52" fmla="*/ 113 w 793"/>
                <a:gd name="T53" fmla="*/ 283 h 964"/>
                <a:gd name="T54" fmla="*/ 113 w 793"/>
                <a:gd name="T55" fmla="*/ 227 h 964"/>
                <a:gd name="T56" fmla="*/ 56 w 793"/>
                <a:gd name="T57" fmla="*/ 227 h 964"/>
                <a:gd name="T58" fmla="*/ 56 w 793"/>
                <a:gd name="T59" fmla="*/ 170 h 964"/>
                <a:gd name="T60" fmla="*/ 0 w 793"/>
                <a:gd name="T61" fmla="*/ 170 h 964"/>
                <a:gd name="T62" fmla="*/ 0 w 793"/>
                <a:gd name="T63" fmla="*/ 57 h 964"/>
                <a:gd name="T64" fmla="*/ 170 w 793"/>
                <a:gd name="T65" fmla="*/ 57 h 964"/>
                <a:gd name="T66" fmla="*/ 170 w 793"/>
                <a:gd name="T67" fmla="*/ 0 h 964"/>
                <a:gd name="T68" fmla="*/ 283 w 793"/>
                <a:gd name="T69" fmla="*/ 0 h 964"/>
                <a:gd name="T70" fmla="*/ 283 w 793"/>
                <a:gd name="T71" fmla="*/ 113 h 964"/>
                <a:gd name="T72" fmla="*/ 340 w 793"/>
                <a:gd name="T73" fmla="*/ 113 h 964"/>
                <a:gd name="T74" fmla="*/ 340 w 793"/>
                <a:gd name="T75" fmla="*/ 57 h 964"/>
                <a:gd name="T76" fmla="*/ 453 w 793"/>
                <a:gd name="T77" fmla="*/ 57 h 964"/>
                <a:gd name="T78" fmla="*/ 453 w 793"/>
                <a:gd name="T79" fmla="*/ 113 h 964"/>
                <a:gd name="T80" fmla="*/ 567 w 793"/>
                <a:gd name="T81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3" h="964">
                  <a:moveTo>
                    <a:pt x="567" y="113"/>
                  </a:moveTo>
                  <a:lnTo>
                    <a:pt x="567" y="454"/>
                  </a:lnTo>
                  <a:lnTo>
                    <a:pt x="623" y="454"/>
                  </a:lnTo>
                  <a:lnTo>
                    <a:pt x="623" y="680"/>
                  </a:lnTo>
                  <a:lnTo>
                    <a:pt x="737" y="680"/>
                  </a:lnTo>
                  <a:lnTo>
                    <a:pt x="737" y="794"/>
                  </a:lnTo>
                  <a:lnTo>
                    <a:pt x="793" y="794"/>
                  </a:lnTo>
                  <a:lnTo>
                    <a:pt x="793" y="850"/>
                  </a:lnTo>
                  <a:lnTo>
                    <a:pt x="737" y="850"/>
                  </a:lnTo>
                  <a:lnTo>
                    <a:pt x="737" y="964"/>
                  </a:lnTo>
                  <a:lnTo>
                    <a:pt x="623" y="964"/>
                  </a:lnTo>
                  <a:lnTo>
                    <a:pt x="623" y="907"/>
                  </a:lnTo>
                  <a:lnTo>
                    <a:pt x="567" y="907"/>
                  </a:lnTo>
                  <a:lnTo>
                    <a:pt x="567" y="850"/>
                  </a:lnTo>
                  <a:lnTo>
                    <a:pt x="510" y="850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24"/>
                  </a:lnTo>
                  <a:lnTo>
                    <a:pt x="397" y="624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3" y="510"/>
                  </a:lnTo>
                  <a:lnTo>
                    <a:pt x="283" y="454"/>
                  </a:lnTo>
                  <a:lnTo>
                    <a:pt x="226" y="454"/>
                  </a:lnTo>
                  <a:lnTo>
                    <a:pt x="226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56" y="22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3" y="57"/>
                  </a:lnTo>
                  <a:lnTo>
                    <a:pt x="453" y="113"/>
                  </a:lnTo>
                  <a:lnTo>
                    <a:pt x="567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8" name="Freeform 278">
              <a:extLst>
                <a:ext uri="{FF2B5EF4-FFF2-40B4-BE49-F238E27FC236}">
                  <a16:creationId xmlns:a16="http://schemas.microsoft.com/office/drawing/2014/main" id="{1910A13B-B5EA-4C32-9DE5-5377E634AD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2841"/>
              <a:ext cx="1134" cy="1588"/>
            </a:xfrm>
            <a:custGeom>
              <a:avLst/>
              <a:gdLst>
                <a:gd name="T0" fmla="*/ 397 w 1134"/>
                <a:gd name="T1" fmla="*/ 170 h 1588"/>
                <a:gd name="T2" fmla="*/ 340 w 1134"/>
                <a:gd name="T3" fmla="*/ 114 h 1588"/>
                <a:gd name="T4" fmla="*/ 114 w 1134"/>
                <a:gd name="T5" fmla="*/ 57 h 1588"/>
                <a:gd name="T6" fmla="*/ 0 w 1134"/>
                <a:gd name="T7" fmla="*/ 0 h 1588"/>
                <a:gd name="T8" fmla="*/ 114 w 1134"/>
                <a:gd name="T9" fmla="*/ 170 h 1588"/>
                <a:gd name="T10" fmla="*/ 170 w 1134"/>
                <a:gd name="T11" fmla="*/ 227 h 1588"/>
                <a:gd name="T12" fmla="*/ 227 w 1134"/>
                <a:gd name="T13" fmla="*/ 397 h 1588"/>
                <a:gd name="T14" fmla="*/ 284 w 1134"/>
                <a:gd name="T15" fmla="*/ 511 h 1588"/>
                <a:gd name="T16" fmla="*/ 340 w 1134"/>
                <a:gd name="T17" fmla="*/ 567 h 1588"/>
                <a:gd name="T18" fmla="*/ 454 w 1134"/>
                <a:gd name="T19" fmla="*/ 624 h 1588"/>
                <a:gd name="T20" fmla="*/ 397 w 1134"/>
                <a:gd name="T21" fmla="*/ 681 h 1588"/>
                <a:gd name="T22" fmla="*/ 454 w 1134"/>
                <a:gd name="T23" fmla="*/ 737 h 1588"/>
                <a:gd name="T24" fmla="*/ 397 w 1134"/>
                <a:gd name="T25" fmla="*/ 794 h 1588"/>
                <a:gd name="T26" fmla="*/ 170 w 1134"/>
                <a:gd name="T27" fmla="*/ 851 h 1588"/>
                <a:gd name="T28" fmla="*/ 57 w 1134"/>
                <a:gd name="T29" fmla="*/ 964 h 1588"/>
                <a:gd name="T30" fmla="*/ 227 w 1134"/>
                <a:gd name="T31" fmla="*/ 1078 h 1588"/>
                <a:gd name="T32" fmla="*/ 397 w 1134"/>
                <a:gd name="T33" fmla="*/ 1191 h 1588"/>
                <a:gd name="T34" fmla="*/ 454 w 1134"/>
                <a:gd name="T35" fmla="*/ 1248 h 1588"/>
                <a:gd name="T36" fmla="*/ 567 w 1134"/>
                <a:gd name="T37" fmla="*/ 1361 h 1588"/>
                <a:gd name="T38" fmla="*/ 624 w 1134"/>
                <a:gd name="T39" fmla="*/ 1418 h 1588"/>
                <a:gd name="T40" fmla="*/ 681 w 1134"/>
                <a:gd name="T41" fmla="*/ 1475 h 1588"/>
                <a:gd name="T42" fmla="*/ 737 w 1134"/>
                <a:gd name="T43" fmla="*/ 1531 h 1588"/>
                <a:gd name="T44" fmla="*/ 908 w 1134"/>
                <a:gd name="T45" fmla="*/ 1588 h 1588"/>
                <a:gd name="T46" fmla="*/ 1021 w 1134"/>
                <a:gd name="T47" fmla="*/ 1418 h 1588"/>
                <a:gd name="T48" fmla="*/ 1134 w 1134"/>
                <a:gd name="T49" fmla="*/ 1134 h 1588"/>
                <a:gd name="T50" fmla="*/ 1078 w 1134"/>
                <a:gd name="T51" fmla="*/ 964 h 1588"/>
                <a:gd name="T52" fmla="*/ 1021 w 1134"/>
                <a:gd name="T53" fmla="*/ 907 h 1588"/>
                <a:gd name="T54" fmla="*/ 964 w 1134"/>
                <a:gd name="T55" fmla="*/ 794 h 1588"/>
                <a:gd name="T56" fmla="*/ 908 w 1134"/>
                <a:gd name="T57" fmla="*/ 681 h 1588"/>
                <a:gd name="T58" fmla="*/ 851 w 1134"/>
                <a:gd name="T59" fmla="*/ 624 h 1588"/>
                <a:gd name="T60" fmla="*/ 794 w 1134"/>
                <a:gd name="T61" fmla="*/ 567 h 1588"/>
                <a:gd name="T62" fmla="*/ 737 w 1134"/>
                <a:gd name="T63" fmla="*/ 511 h 1588"/>
                <a:gd name="T64" fmla="*/ 624 w 1134"/>
                <a:gd name="T65" fmla="*/ 340 h 1588"/>
                <a:gd name="T66" fmla="*/ 567 w 1134"/>
                <a:gd name="T67" fmla="*/ 284 h 1588"/>
                <a:gd name="T68" fmla="*/ 511 w 1134"/>
                <a:gd name="T69" fmla="*/ 227 h 15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588">
                  <a:moveTo>
                    <a:pt x="511" y="170"/>
                  </a:moveTo>
                  <a:lnTo>
                    <a:pt x="397" y="170"/>
                  </a:lnTo>
                  <a:lnTo>
                    <a:pt x="397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114" y="170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511"/>
                  </a:lnTo>
                  <a:lnTo>
                    <a:pt x="284" y="511"/>
                  </a:lnTo>
                  <a:lnTo>
                    <a:pt x="284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397" y="681"/>
                  </a:lnTo>
                  <a:lnTo>
                    <a:pt x="397" y="737"/>
                  </a:lnTo>
                  <a:lnTo>
                    <a:pt x="454" y="737"/>
                  </a:lnTo>
                  <a:lnTo>
                    <a:pt x="454" y="794"/>
                  </a:lnTo>
                  <a:lnTo>
                    <a:pt x="397" y="794"/>
                  </a:lnTo>
                  <a:lnTo>
                    <a:pt x="397" y="851"/>
                  </a:lnTo>
                  <a:lnTo>
                    <a:pt x="170" y="851"/>
                  </a:lnTo>
                  <a:lnTo>
                    <a:pt x="170" y="964"/>
                  </a:lnTo>
                  <a:lnTo>
                    <a:pt x="57" y="964"/>
                  </a:lnTo>
                  <a:lnTo>
                    <a:pt x="57" y="1078"/>
                  </a:lnTo>
                  <a:lnTo>
                    <a:pt x="227" y="1078"/>
                  </a:lnTo>
                  <a:lnTo>
                    <a:pt x="227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454" y="1248"/>
                  </a:lnTo>
                  <a:lnTo>
                    <a:pt x="454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624" y="1418"/>
                  </a:lnTo>
                  <a:lnTo>
                    <a:pt x="624" y="1475"/>
                  </a:lnTo>
                  <a:lnTo>
                    <a:pt x="681" y="1475"/>
                  </a:lnTo>
                  <a:lnTo>
                    <a:pt x="681" y="1531"/>
                  </a:lnTo>
                  <a:lnTo>
                    <a:pt x="737" y="1531"/>
                  </a:lnTo>
                  <a:lnTo>
                    <a:pt x="737" y="1588"/>
                  </a:lnTo>
                  <a:lnTo>
                    <a:pt x="908" y="1588"/>
                  </a:lnTo>
                  <a:lnTo>
                    <a:pt x="908" y="1418"/>
                  </a:lnTo>
                  <a:lnTo>
                    <a:pt x="1021" y="1418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964"/>
                  </a:lnTo>
                  <a:lnTo>
                    <a:pt x="1078" y="964"/>
                  </a:lnTo>
                  <a:lnTo>
                    <a:pt x="1078" y="907"/>
                  </a:lnTo>
                  <a:lnTo>
                    <a:pt x="1021" y="907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681"/>
                  </a:lnTo>
                  <a:lnTo>
                    <a:pt x="908" y="681"/>
                  </a:lnTo>
                  <a:lnTo>
                    <a:pt x="908" y="624"/>
                  </a:lnTo>
                  <a:lnTo>
                    <a:pt x="851" y="624"/>
                  </a:lnTo>
                  <a:lnTo>
                    <a:pt x="851" y="567"/>
                  </a:lnTo>
                  <a:lnTo>
                    <a:pt x="794" y="567"/>
                  </a:lnTo>
                  <a:lnTo>
                    <a:pt x="794" y="511"/>
                  </a:lnTo>
                  <a:lnTo>
                    <a:pt x="737" y="511"/>
                  </a:lnTo>
                  <a:lnTo>
                    <a:pt x="73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511" y="227"/>
                  </a:lnTo>
                  <a:lnTo>
                    <a:pt x="511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" name="Freeform 279">
              <a:extLst>
                <a:ext uri="{FF2B5EF4-FFF2-40B4-BE49-F238E27FC236}">
                  <a16:creationId xmlns:a16="http://schemas.microsoft.com/office/drawing/2014/main" id="{7A04EA3C-6633-467B-9711-AF8CB850E94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2161"/>
              <a:ext cx="1418" cy="907"/>
            </a:xfrm>
            <a:custGeom>
              <a:avLst/>
              <a:gdLst>
                <a:gd name="T0" fmla="*/ 1078 w 1418"/>
                <a:gd name="T1" fmla="*/ 850 h 907"/>
                <a:gd name="T2" fmla="*/ 964 w 1418"/>
                <a:gd name="T3" fmla="*/ 850 h 907"/>
                <a:gd name="T4" fmla="*/ 964 w 1418"/>
                <a:gd name="T5" fmla="*/ 907 h 907"/>
                <a:gd name="T6" fmla="*/ 908 w 1418"/>
                <a:gd name="T7" fmla="*/ 907 h 907"/>
                <a:gd name="T8" fmla="*/ 908 w 1418"/>
                <a:gd name="T9" fmla="*/ 794 h 907"/>
                <a:gd name="T10" fmla="*/ 738 w 1418"/>
                <a:gd name="T11" fmla="*/ 794 h 907"/>
                <a:gd name="T12" fmla="*/ 738 w 1418"/>
                <a:gd name="T13" fmla="*/ 850 h 907"/>
                <a:gd name="T14" fmla="*/ 624 w 1418"/>
                <a:gd name="T15" fmla="*/ 850 h 907"/>
                <a:gd name="T16" fmla="*/ 624 w 1418"/>
                <a:gd name="T17" fmla="*/ 907 h 907"/>
                <a:gd name="T18" fmla="*/ 567 w 1418"/>
                <a:gd name="T19" fmla="*/ 907 h 907"/>
                <a:gd name="T20" fmla="*/ 567 w 1418"/>
                <a:gd name="T21" fmla="*/ 794 h 907"/>
                <a:gd name="T22" fmla="*/ 454 w 1418"/>
                <a:gd name="T23" fmla="*/ 794 h 907"/>
                <a:gd name="T24" fmla="*/ 454 w 1418"/>
                <a:gd name="T25" fmla="*/ 850 h 907"/>
                <a:gd name="T26" fmla="*/ 227 w 1418"/>
                <a:gd name="T27" fmla="*/ 850 h 907"/>
                <a:gd name="T28" fmla="*/ 227 w 1418"/>
                <a:gd name="T29" fmla="*/ 794 h 907"/>
                <a:gd name="T30" fmla="*/ 114 w 1418"/>
                <a:gd name="T31" fmla="*/ 794 h 907"/>
                <a:gd name="T32" fmla="*/ 114 w 1418"/>
                <a:gd name="T33" fmla="*/ 850 h 907"/>
                <a:gd name="T34" fmla="*/ 57 w 1418"/>
                <a:gd name="T35" fmla="*/ 850 h 907"/>
                <a:gd name="T36" fmla="*/ 57 w 1418"/>
                <a:gd name="T37" fmla="*/ 737 h 907"/>
                <a:gd name="T38" fmla="*/ 0 w 1418"/>
                <a:gd name="T39" fmla="*/ 737 h 907"/>
                <a:gd name="T40" fmla="*/ 0 w 1418"/>
                <a:gd name="T41" fmla="*/ 567 h 907"/>
                <a:gd name="T42" fmla="*/ 227 w 1418"/>
                <a:gd name="T43" fmla="*/ 567 h 907"/>
                <a:gd name="T44" fmla="*/ 227 w 1418"/>
                <a:gd name="T45" fmla="*/ 453 h 907"/>
                <a:gd name="T46" fmla="*/ 397 w 1418"/>
                <a:gd name="T47" fmla="*/ 453 h 907"/>
                <a:gd name="T48" fmla="*/ 397 w 1418"/>
                <a:gd name="T49" fmla="*/ 397 h 907"/>
                <a:gd name="T50" fmla="*/ 511 w 1418"/>
                <a:gd name="T51" fmla="*/ 397 h 907"/>
                <a:gd name="T52" fmla="*/ 511 w 1418"/>
                <a:gd name="T53" fmla="*/ 340 h 907"/>
                <a:gd name="T54" fmla="*/ 567 w 1418"/>
                <a:gd name="T55" fmla="*/ 340 h 907"/>
                <a:gd name="T56" fmla="*/ 567 w 1418"/>
                <a:gd name="T57" fmla="*/ 113 h 907"/>
                <a:gd name="T58" fmla="*/ 738 w 1418"/>
                <a:gd name="T59" fmla="*/ 113 h 907"/>
                <a:gd name="T60" fmla="*/ 738 w 1418"/>
                <a:gd name="T61" fmla="*/ 170 h 907"/>
                <a:gd name="T62" fmla="*/ 908 w 1418"/>
                <a:gd name="T63" fmla="*/ 170 h 907"/>
                <a:gd name="T64" fmla="*/ 908 w 1418"/>
                <a:gd name="T65" fmla="*/ 113 h 907"/>
                <a:gd name="T66" fmla="*/ 964 w 1418"/>
                <a:gd name="T67" fmla="*/ 113 h 907"/>
                <a:gd name="T68" fmla="*/ 964 w 1418"/>
                <a:gd name="T69" fmla="*/ 57 h 907"/>
                <a:gd name="T70" fmla="*/ 1021 w 1418"/>
                <a:gd name="T71" fmla="*/ 57 h 907"/>
                <a:gd name="T72" fmla="*/ 1021 w 1418"/>
                <a:gd name="T73" fmla="*/ 0 h 907"/>
                <a:gd name="T74" fmla="*/ 1078 w 1418"/>
                <a:gd name="T75" fmla="*/ 0 h 907"/>
                <a:gd name="T76" fmla="*/ 1078 w 1418"/>
                <a:gd name="T77" fmla="*/ 57 h 907"/>
                <a:gd name="T78" fmla="*/ 1248 w 1418"/>
                <a:gd name="T79" fmla="*/ 57 h 907"/>
                <a:gd name="T80" fmla="*/ 1305 w 1418"/>
                <a:gd name="T81" fmla="*/ 57 h 907"/>
                <a:gd name="T82" fmla="*/ 1305 w 1418"/>
                <a:gd name="T83" fmla="*/ 170 h 907"/>
                <a:gd name="T84" fmla="*/ 1418 w 1418"/>
                <a:gd name="T85" fmla="*/ 170 h 907"/>
                <a:gd name="T86" fmla="*/ 1418 w 1418"/>
                <a:gd name="T87" fmla="*/ 340 h 907"/>
                <a:gd name="T88" fmla="*/ 1248 w 1418"/>
                <a:gd name="T89" fmla="*/ 340 h 907"/>
                <a:gd name="T90" fmla="*/ 1248 w 1418"/>
                <a:gd name="T91" fmla="*/ 453 h 907"/>
                <a:gd name="T92" fmla="*/ 1191 w 1418"/>
                <a:gd name="T93" fmla="*/ 453 h 907"/>
                <a:gd name="T94" fmla="*/ 1191 w 1418"/>
                <a:gd name="T95" fmla="*/ 567 h 907"/>
                <a:gd name="T96" fmla="*/ 1134 w 1418"/>
                <a:gd name="T97" fmla="*/ 567 h 907"/>
                <a:gd name="T98" fmla="*/ 1134 w 1418"/>
                <a:gd name="T99" fmla="*/ 624 h 907"/>
                <a:gd name="T100" fmla="*/ 1191 w 1418"/>
                <a:gd name="T101" fmla="*/ 624 h 907"/>
                <a:gd name="T102" fmla="*/ 1191 w 1418"/>
                <a:gd name="T103" fmla="*/ 680 h 907"/>
                <a:gd name="T104" fmla="*/ 1134 w 1418"/>
                <a:gd name="T105" fmla="*/ 680 h 907"/>
                <a:gd name="T106" fmla="*/ 1134 w 1418"/>
                <a:gd name="T107" fmla="*/ 737 h 907"/>
                <a:gd name="T108" fmla="*/ 1078 w 1418"/>
                <a:gd name="T109" fmla="*/ 737 h 907"/>
                <a:gd name="T110" fmla="*/ 1078 w 1418"/>
                <a:gd name="T111" fmla="*/ 85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18" h="907">
                  <a:moveTo>
                    <a:pt x="1078" y="850"/>
                  </a:moveTo>
                  <a:lnTo>
                    <a:pt x="964" y="850"/>
                  </a:lnTo>
                  <a:lnTo>
                    <a:pt x="964" y="907"/>
                  </a:lnTo>
                  <a:lnTo>
                    <a:pt x="908" y="907"/>
                  </a:lnTo>
                  <a:lnTo>
                    <a:pt x="908" y="794"/>
                  </a:lnTo>
                  <a:lnTo>
                    <a:pt x="738" y="794"/>
                  </a:lnTo>
                  <a:lnTo>
                    <a:pt x="738" y="850"/>
                  </a:lnTo>
                  <a:lnTo>
                    <a:pt x="624" y="850"/>
                  </a:lnTo>
                  <a:lnTo>
                    <a:pt x="624" y="907"/>
                  </a:lnTo>
                  <a:lnTo>
                    <a:pt x="567" y="907"/>
                  </a:lnTo>
                  <a:lnTo>
                    <a:pt x="567" y="794"/>
                  </a:lnTo>
                  <a:lnTo>
                    <a:pt x="454" y="794"/>
                  </a:lnTo>
                  <a:lnTo>
                    <a:pt x="454" y="850"/>
                  </a:lnTo>
                  <a:lnTo>
                    <a:pt x="227" y="850"/>
                  </a:lnTo>
                  <a:lnTo>
                    <a:pt x="227" y="794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57" y="850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738" y="113"/>
                  </a:lnTo>
                  <a:lnTo>
                    <a:pt x="738" y="170"/>
                  </a:lnTo>
                  <a:lnTo>
                    <a:pt x="908" y="170"/>
                  </a:lnTo>
                  <a:lnTo>
                    <a:pt x="908" y="113"/>
                  </a:lnTo>
                  <a:lnTo>
                    <a:pt x="964" y="113"/>
                  </a:lnTo>
                  <a:lnTo>
                    <a:pt x="964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1078" y="0"/>
                  </a:lnTo>
                  <a:lnTo>
                    <a:pt x="1078" y="57"/>
                  </a:lnTo>
                  <a:lnTo>
                    <a:pt x="1248" y="57"/>
                  </a:lnTo>
                  <a:lnTo>
                    <a:pt x="1305" y="57"/>
                  </a:lnTo>
                  <a:lnTo>
                    <a:pt x="1305" y="170"/>
                  </a:lnTo>
                  <a:lnTo>
                    <a:pt x="1418" y="170"/>
                  </a:lnTo>
                  <a:lnTo>
                    <a:pt x="1418" y="340"/>
                  </a:lnTo>
                  <a:lnTo>
                    <a:pt x="1248" y="340"/>
                  </a:lnTo>
                  <a:lnTo>
                    <a:pt x="1248" y="453"/>
                  </a:lnTo>
                  <a:lnTo>
                    <a:pt x="1191" y="453"/>
                  </a:lnTo>
                  <a:lnTo>
                    <a:pt x="1191" y="567"/>
                  </a:lnTo>
                  <a:lnTo>
                    <a:pt x="1134" y="567"/>
                  </a:lnTo>
                  <a:lnTo>
                    <a:pt x="1134" y="624"/>
                  </a:lnTo>
                  <a:lnTo>
                    <a:pt x="1191" y="624"/>
                  </a:lnTo>
                  <a:lnTo>
                    <a:pt x="1191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078" y="737"/>
                  </a:lnTo>
                  <a:lnTo>
                    <a:pt x="1078" y="85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" name="Freeform 280">
              <a:extLst>
                <a:ext uri="{FF2B5EF4-FFF2-40B4-BE49-F238E27FC236}">
                  <a16:creationId xmlns:a16="http://schemas.microsoft.com/office/drawing/2014/main" id="{53AA77F0-BB37-4250-B77A-1D067383596C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5" y="1197"/>
              <a:ext cx="170" cy="57"/>
            </a:xfrm>
            <a:custGeom>
              <a:avLst/>
              <a:gdLst>
                <a:gd name="T0" fmla="*/ 0 w 170"/>
                <a:gd name="T1" fmla="*/ 0 h 57"/>
                <a:gd name="T2" fmla="*/ 170 w 170"/>
                <a:gd name="T3" fmla="*/ 0 h 57"/>
                <a:gd name="T4" fmla="*/ 170 w 170"/>
                <a:gd name="T5" fmla="*/ 57 h 57"/>
                <a:gd name="T6" fmla="*/ 0 w 170"/>
                <a:gd name="T7" fmla="*/ 57 h 57"/>
                <a:gd name="T8" fmla="*/ 0 w 170"/>
                <a:gd name="T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0" h="57">
                  <a:moveTo>
                    <a:pt x="0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1" name="Freeform 281">
              <a:extLst>
                <a:ext uri="{FF2B5EF4-FFF2-40B4-BE49-F238E27FC236}">
                  <a16:creationId xmlns:a16="http://schemas.microsoft.com/office/drawing/2014/main" id="{1A0DA776-248A-48AD-A4AE-D1552C74CE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1821"/>
              <a:ext cx="907" cy="510"/>
            </a:xfrm>
            <a:custGeom>
              <a:avLst/>
              <a:gdLst>
                <a:gd name="T0" fmla="*/ 57 w 907"/>
                <a:gd name="T1" fmla="*/ 0 h 510"/>
                <a:gd name="T2" fmla="*/ 57 w 907"/>
                <a:gd name="T3" fmla="*/ 283 h 510"/>
                <a:gd name="T4" fmla="*/ 0 w 907"/>
                <a:gd name="T5" fmla="*/ 283 h 510"/>
                <a:gd name="T6" fmla="*/ 0 w 907"/>
                <a:gd name="T7" fmla="*/ 453 h 510"/>
                <a:gd name="T8" fmla="*/ 57 w 907"/>
                <a:gd name="T9" fmla="*/ 453 h 510"/>
                <a:gd name="T10" fmla="*/ 57 w 907"/>
                <a:gd name="T11" fmla="*/ 510 h 510"/>
                <a:gd name="T12" fmla="*/ 227 w 907"/>
                <a:gd name="T13" fmla="*/ 510 h 510"/>
                <a:gd name="T14" fmla="*/ 227 w 907"/>
                <a:gd name="T15" fmla="*/ 453 h 510"/>
                <a:gd name="T16" fmla="*/ 283 w 907"/>
                <a:gd name="T17" fmla="*/ 453 h 510"/>
                <a:gd name="T18" fmla="*/ 283 w 907"/>
                <a:gd name="T19" fmla="*/ 397 h 510"/>
                <a:gd name="T20" fmla="*/ 340 w 907"/>
                <a:gd name="T21" fmla="*/ 397 h 510"/>
                <a:gd name="T22" fmla="*/ 340 w 907"/>
                <a:gd name="T23" fmla="*/ 340 h 510"/>
                <a:gd name="T24" fmla="*/ 397 w 907"/>
                <a:gd name="T25" fmla="*/ 340 h 510"/>
                <a:gd name="T26" fmla="*/ 397 w 907"/>
                <a:gd name="T27" fmla="*/ 397 h 510"/>
                <a:gd name="T28" fmla="*/ 624 w 907"/>
                <a:gd name="T29" fmla="*/ 397 h 510"/>
                <a:gd name="T30" fmla="*/ 624 w 907"/>
                <a:gd name="T31" fmla="*/ 340 h 510"/>
                <a:gd name="T32" fmla="*/ 737 w 907"/>
                <a:gd name="T33" fmla="*/ 340 h 510"/>
                <a:gd name="T34" fmla="*/ 737 w 907"/>
                <a:gd name="T35" fmla="*/ 397 h 510"/>
                <a:gd name="T36" fmla="*/ 850 w 907"/>
                <a:gd name="T37" fmla="*/ 397 h 510"/>
                <a:gd name="T38" fmla="*/ 850 w 907"/>
                <a:gd name="T39" fmla="*/ 340 h 510"/>
                <a:gd name="T40" fmla="*/ 907 w 907"/>
                <a:gd name="T41" fmla="*/ 340 h 510"/>
                <a:gd name="T42" fmla="*/ 907 w 907"/>
                <a:gd name="T43" fmla="*/ 226 h 510"/>
                <a:gd name="T44" fmla="*/ 680 w 907"/>
                <a:gd name="T45" fmla="*/ 226 h 510"/>
                <a:gd name="T46" fmla="*/ 680 w 907"/>
                <a:gd name="T47" fmla="*/ 170 h 510"/>
                <a:gd name="T48" fmla="*/ 567 w 907"/>
                <a:gd name="T49" fmla="*/ 170 h 510"/>
                <a:gd name="T50" fmla="*/ 567 w 907"/>
                <a:gd name="T51" fmla="*/ 113 h 510"/>
                <a:gd name="T52" fmla="*/ 453 w 907"/>
                <a:gd name="T53" fmla="*/ 113 h 510"/>
                <a:gd name="T54" fmla="*/ 453 w 907"/>
                <a:gd name="T55" fmla="*/ 56 h 510"/>
                <a:gd name="T56" fmla="*/ 283 w 907"/>
                <a:gd name="T57" fmla="*/ 56 h 510"/>
                <a:gd name="T58" fmla="*/ 283 w 907"/>
                <a:gd name="T59" fmla="*/ 0 h 510"/>
                <a:gd name="T60" fmla="*/ 227 w 907"/>
                <a:gd name="T61" fmla="*/ 0 h 510"/>
                <a:gd name="T62" fmla="*/ 227 w 907"/>
                <a:gd name="T63" fmla="*/ 56 h 510"/>
                <a:gd name="T64" fmla="*/ 113 w 907"/>
                <a:gd name="T65" fmla="*/ 56 h 510"/>
                <a:gd name="T66" fmla="*/ 113 w 907"/>
                <a:gd name="T67" fmla="*/ 0 h 510"/>
                <a:gd name="T68" fmla="*/ 57 w 907"/>
                <a:gd name="T69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07" h="510">
                  <a:moveTo>
                    <a:pt x="57" y="0"/>
                  </a:moveTo>
                  <a:lnTo>
                    <a:pt x="57" y="283"/>
                  </a:lnTo>
                  <a:lnTo>
                    <a:pt x="0" y="283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283" y="453"/>
                  </a:lnTo>
                  <a:lnTo>
                    <a:pt x="283" y="397"/>
                  </a:lnTo>
                  <a:lnTo>
                    <a:pt x="340" y="397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737" y="340"/>
                  </a:lnTo>
                  <a:lnTo>
                    <a:pt x="737" y="397"/>
                  </a:lnTo>
                  <a:lnTo>
                    <a:pt x="850" y="397"/>
                  </a:lnTo>
                  <a:lnTo>
                    <a:pt x="850" y="340"/>
                  </a:lnTo>
                  <a:lnTo>
                    <a:pt x="907" y="340"/>
                  </a:lnTo>
                  <a:lnTo>
                    <a:pt x="907" y="226"/>
                  </a:lnTo>
                  <a:lnTo>
                    <a:pt x="680" y="226"/>
                  </a:lnTo>
                  <a:lnTo>
                    <a:pt x="680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56"/>
                  </a:lnTo>
                  <a:lnTo>
                    <a:pt x="283" y="56"/>
                  </a:lnTo>
                  <a:lnTo>
                    <a:pt x="283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2" name="Freeform 282">
              <a:extLst>
                <a:ext uri="{FF2B5EF4-FFF2-40B4-BE49-F238E27FC236}">
                  <a16:creationId xmlns:a16="http://schemas.microsoft.com/office/drawing/2014/main" id="{A2B95D08-AFB0-4513-B0EE-4739992B8A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1707"/>
              <a:ext cx="1418" cy="1304"/>
            </a:xfrm>
            <a:custGeom>
              <a:avLst/>
              <a:gdLst>
                <a:gd name="T0" fmla="*/ 0 w 1418"/>
                <a:gd name="T1" fmla="*/ 1078 h 1304"/>
                <a:gd name="T2" fmla="*/ 57 w 1418"/>
                <a:gd name="T3" fmla="*/ 1191 h 1304"/>
                <a:gd name="T4" fmla="*/ 283 w 1418"/>
                <a:gd name="T5" fmla="*/ 1248 h 1304"/>
                <a:gd name="T6" fmla="*/ 340 w 1418"/>
                <a:gd name="T7" fmla="*/ 1304 h 1304"/>
                <a:gd name="T8" fmla="*/ 454 w 1418"/>
                <a:gd name="T9" fmla="*/ 1248 h 1304"/>
                <a:gd name="T10" fmla="*/ 624 w 1418"/>
                <a:gd name="T11" fmla="*/ 1191 h 1304"/>
                <a:gd name="T12" fmla="*/ 680 w 1418"/>
                <a:gd name="T13" fmla="*/ 1021 h 1304"/>
                <a:gd name="T14" fmla="*/ 907 w 1418"/>
                <a:gd name="T15" fmla="*/ 907 h 1304"/>
                <a:gd name="T16" fmla="*/ 1077 w 1418"/>
                <a:gd name="T17" fmla="*/ 851 h 1304"/>
                <a:gd name="T18" fmla="*/ 1191 w 1418"/>
                <a:gd name="T19" fmla="*/ 794 h 1304"/>
                <a:gd name="T20" fmla="*/ 1247 w 1418"/>
                <a:gd name="T21" fmla="*/ 567 h 1304"/>
                <a:gd name="T22" fmla="*/ 1361 w 1418"/>
                <a:gd name="T23" fmla="*/ 397 h 1304"/>
                <a:gd name="T24" fmla="*/ 1418 w 1418"/>
                <a:gd name="T25" fmla="*/ 57 h 1304"/>
                <a:gd name="T26" fmla="*/ 1304 w 1418"/>
                <a:gd name="T27" fmla="*/ 0 h 1304"/>
                <a:gd name="T28" fmla="*/ 1191 w 1418"/>
                <a:gd name="T29" fmla="*/ 57 h 1304"/>
                <a:gd name="T30" fmla="*/ 1021 w 1418"/>
                <a:gd name="T31" fmla="*/ 0 h 1304"/>
                <a:gd name="T32" fmla="*/ 737 w 1418"/>
                <a:gd name="T33" fmla="*/ 114 h 1304"/>
                <a:gd name="T34" fmla="*/ 794 w 1418"/>
                <a:gd name="T35" fmla="*/ 170 h 1304"/>
                <a:gd name="T36" fmla="*/ 851 w 1418"/>
                <a:gd name="T37" fmla="*/ 227 h 1304"/>
                <a:gd name="T38" fmla="*/ 907 w 1418"/>
                <a:gd name="T39" fmla="*/ 340 h 1304"/>
                <a:gd name="T40" fmla="*/ 964 w 1418"/>
                <a:gd name="T41" fmla="*/ 397 h 1304"/>
                <a:gd name="T42" fmla="*/ 907 w 1418"/>
                <a:gd name="T43" fmla="*/ 454 h 1304"/>
                <a:gd name="T44" fmla="*/ 851 w 1418"/>
                <a:gd name="T45" fmla="*/ 511 h 1304"/>
                <a:gd name="T46" fmla="*/ 794 w 1418"/>
                <a:gd name="T47" fmla="*/ 340 h 1304"/>
                <a:gd name="T48" fmla="*/ 680 w 1418"/>
                <a:gd name="T49" fmla="*/ 284 h 1304"/>
                <a:gd name="T50" fmla="*/ 567 w 1418"/>
                <a:gd name="T51" fmla="*/ 340 h 1304"/>
                <a:gd name="T52" fmla="*/ 454 w 1418"/>
                <a:gd name="T53" fmla="*/ 284 h 1304"/>
                <a:gd name="T54" fmla="*/ 340 w 1418"/>
                <a:gd name="T55" fmla="*/ 340 h 1304"/>
                <a:gd name="T56" fmla="*/ 397 w 1418"/>
                <a:gd name="T57" fmla="*/ 397 h 1304"/>
                <a:gd name="T58" fmla="*/ 454 w 1418"/>
                <a:gd name="T59" fmla="*/ 454 h 1304"/>
                <a:gd name="T60" fmla="*/ 340 w 1418"/>
                <a:gd name="T61" fmla="*/ 567 h 1304"/>
                <a:gd name="T62" fmla="*/ 227 w 1418"/>
                <a:gd name="T63" fmla="*/ 624 h 1304"/>
                <a:gd name="T64" fmla="*/ 283 w 1418"/>
                <a:gd name="T65" fmla="*/ 737 h 1304"/>
                <a:gd name="T66" fmla="*/ 170 w 1418"/>
                <a:gd name="T67" fmla="*/ 907 h 1304"/>
                <a:gd name="T68" fmla="*/ 113 w 1418"/>
                <a:gd name="T69" fmla="*/ 96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418" h="1304">
                  <a:moveTo>
                    <a:pt x="0" y="964"/>
                  </a:moveTo>
                  <a:lnTo>
                    <a:pt x="0" y="1078"/>
                  </a:lnTo>
                  <a:lnTo>
                    <a:pt x="57" y="1078"/>
                  </a:lnTo>
                  <a:lnTo>
                    <a:pt x="57" y="1191"/>
                  </a:lnTo>
                  <a:lnTo>
                    <a:pt x="283" y="1191"/>
                  </a:lnTo>
                  <a:lnTo>
                    <a:pt x="283" y="1248"/>
                  </a:lnTo>
                  <a:lnTo>
                    <a:pt x="340" y="1248"/>
                  </a:lnTo>
                  <a:lnTo>
                    <a:pt x="340" y="1304"/>
                  </a:lnTo>
                  <a:lnTo>
                    <a:pt x="454" y="1304"/>
                  </a:lnTo>
                  <a:lnTo>
                    <a:pt x="454" y="1248"/>
                  </a:lnTo>
                  <a:lnTo>
                    <a:pt x="624" y="1248"/>
                  </a:lnTo>
                  <a:lnTo>
                    <a:pt x="624" y="1191"/>
                  </a:lnTo>
                  <a:lnTo>
                    <a:pt x="680" y="1191"/>
                  </a:lnTo>
                  <a:lnTo>
                    <a:pt x="680" y="1021"/>
                  </a:lnTo>
                  <a:lnTo>
                    <a:pt x="907" y="1021"/>
                  </a:lnTo>
                  <a:lnTo>
                    <a:pt x="907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191" y="851"/>
                  </a:lnTo>
                  <a:lnTo>
                    <a:pt x="1191" y="794"/>
                  </a:lnTo>
                  <a:lnTo>
                    <a:pt x="1247" y="794"/>
                  </a:lnTo>
                  <a:lnTo>
                    <a:pt x="1247" y="567"/>
                  </a:lnTo>
                  <a:lnTo>
                    <a:pt x="1361" y="567"/>
                  </a:lnTo>
                  <a:lnTo>
                    <a:pt x="1361" y="397"/>
                  </a:lnTo>
                  <a:lnTo>
                    <a:pt x="1418" y="397"/>
                  </a:lnTo>
                  <a:lnTo>
                    <a:pt x="1418" y="57"/>
                  </a:lnTo>
                  <a:lnTo>
                    <a:pt x="1304" y="57"/>
                  </a:lnTo>
                  <a:lnTo>
                    <a:pt x="1304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737" y="0"/>
                  </a:lnTo>
                  <a:lnTo>
                    <a:pt x="737" y="114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851" y="170"/>
                  </a:lnTo>
                  <a:lnTo>
                    <a:pt x="851" y="227"/>
                  </a:lnTo>
                  <a:lnTo>
                    <a:pt x="907" y="227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397"/>
                  </a:lnTo>
                  <a:lnTo>
                    <a:pt x="907" y="397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80" y="284"/>
                  </a:lnTo>
                  <a:lnTo>
                    <a:pt x="567" y="284"/>
                  </a:lnTo>
                  <a:lnTo>
                    <a:pt x="567" y="340"/>
                  </a:lnTo>
                  <a:lnTo>
                    <a:pt x="454" y="340"/>
                  </a:lnTo>
                  <a:lnTo>
                    <a:pt x="454" y="284"/>
                  </a:lnTo>
                  <a:lnTo>
                    <a:pt x="340" y="284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227" y="624"/>
                  </a:lnTo>
                  <a:lnTo>
                    <a:pt x="227" y="737"/>
                  </a:lnTo>
                  <a:lnTo>
                    <a:pt x="283" y="737"/>
                  </a:lnTo>
                  <a:lnTo>
                    <a:pt x="283" y="907"/>
                  </a:lnTo>
                  <a:lnTo>
                    <a:pt x="170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0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3" name="Freeform 283">
              <a:extLst>
                <a:ext uri="{FF2B5EF4-FFF2-40B4-BE49-F238E27FC236}">
                  <a16:creationId xmlns:a16="http://schemas.microsoft.com/office/drawing/2014/main" id="{27790B18-3C38-402A-ADF2-7B83369D3A0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1367"/>
              <a:ext cx="851" cy="851"/>
            </a:xfrm>
            <a:custGeom>
              <a:avLst/>
              <a:gdLst>
                <a:gd name="T0" fmla="*/ 624 w 851"/>
                <a:gd name="T1" fmla="*/ 113 h 851"/>
                <a:gd name="T2" fmla="*/ 624 w 851"/>
                <a:gd name="T3" fmla="*/ 284 h 851"/>
                <a:gd name="T4" fmla="*/ 681 w 851"/>
                <a:gd name="T5" fmla="*/ 284 h 851"/>
                <a:gd name="T6" fmla="*/ 681 w 851"/>
                <a:gd name="T7" fmla="*/ 340 h 851"/>
                <a:gd name="T8" fmla="*/ 624 w 851"/>
                <a:gd name="T9" fmla="*/ 340 h 851"/>
                <a:gd name="T10" fmla="*/ 624 w 851"/>
                <a:gd name="T11" fmla="*/ 454 h 851"/>
                <a:gd name="T12" fmla="*/ 681 w 851"/>
                <a:gd name="T13" fmla="*/ 454 h 851"/>
                <a:gd name="T14" fmla="*/ 681 w 851"/>
                <a:gd name="T15" fmla="*/ 510 h 851"/>
                <a:gd name="T16" fmla="*/ 738 w 851"/>
                <a:gd name="T17" fmla="*/ 510 h 851"/>
                <a:gd name="T18" fmla="*/ 738 w 851"/>
                <a:gd name="T19" fmla="*/ 567 h 851"/>
                <a:gd name="T20" fmla="*/ 794 w 851"/>
                <a:gd name="T21" fmla="*/ 567 h 851"/>
                <a:gd name="T22" fmla="*/ 794 w 851"/>
                <a:gd name="T23" fmla="*/ 680 h 851"/>
                <a:gd name="T24" fmla="*/ 851 w 851"/>
                <a:gd name="T25" fmla="*/ 680 h 851"/>
                <a:gd name="T26" fmla="*/ 851 w 851"/>
                <a:gd name="T27" fmla="*/ 737 h 851"/>
                <a:gd name="T28" fmla="*/ 794 w 851"/>
                <a:gd name="T29" fmla="*/ 737 h 851"/>
                <a:gd name="T30" fmla="*/ 794 w 851"/>
                <a:gd name="T31" fmla="*/ 794 h 851"/>
                <a:gd name="T32" fmla="*/ 738 w 851"/>
                <a:gd name="T33" fmla="*/ 794 h 851"/>
                <a:gd name="T34" fmla="*/ 738 w 851"/>
                <a:gd name="T35" fmla="*/ 851 h 851"/>
                <a:gd name="T36" fmla="*/ 681 w 851"/>
                <a:gd name="T37" fmla="*/ 851 h 851"/>
                <a:gd name="T38" fmla="*/ 681 w 851"/>
                <a:gd name="T39" fmla="*/ 680 h 851"/>
                <a:gd name="T40" fmla="*/ 567 w 851"/>
                <a:gd name="T41" fmla="*/ 680 h 851"/>
                <a:gd name="T42" fmla="*/ 567 w 851"/>
                <a:gd name="T43" fmla="*/ 624 h 851"/>
                <a:gd name="T44" fmla="*/ 454 w 851"/>
                <a:gd name="T45" fmla="*/ 624 h 851"/>
                <a:gd name="T46" fmla="*/ 454 w 851"/>
                <a:gd name="T47" fmla="*/ 680 h 851"/>
                <a:gd name="T48" fmla="*/ 341 w 851"/>
                <a:gd name="T49" fmla="*/ 680 h 851"/>
                <a:gd name="T50" fmla="*/ 341 w 851"/>
                <a:gd name="T51" fmla="*/ 624 h 851"/>
                <a:gd name="T52" fmla="*/ 284 w 851"/>
                <a:gd name="T53" fmla="*/ 624 h 851"/>
                <a:gd name="T54" fmla="*/ 284 w 851"/>
                <a:gd name="T55" fmla="*/ 567 h 851"/>
                <a:gd name="T56" fmla="*/ 57 w 851"/>
                <a:gd name="T57" fmla="*/ 567 h 851"/>
                <a:gd name="T58" fmla="*/ 0 w 851"/>
                <a:gd name="T59" fmla="*/ 567 h 851"/>
                <a:gd name="T60" fmla="*/ 0 w 851"/>
                <a:gd name="T61" fmla="*/ 227 h 851"/>
                <a:gd name="T62" fmla="*/ 114 w 851"/>
                <a:gd name="T63" fmla="*/ 227 h 851"/>
                <a:gd name="T64" fmla="*/ 114 w 851"/>
                <a:gd name="T65" fmla="*/ 170 h 851"/>
                <a:gd name="T66" fmla="*/ 170 w 851"/>
                <a:gd name="T67" fmla="*/ 170 h 851"/>
                <a:gd name="T68" fmla="*/ 170 w 851"/>
                <a:gd name="T69" fmla="*/ 0 h 851"/>
                <a:gd name="T70" fmla="*/ 454 w 851"/>
                <a:gd name="T71" fmla="*/ 0 h 851"/>
                <a:gd name="T72" fmla="*/ 454 w 851"/>
                <a:gd name="T73" fmla="*/ 113 h 851"/>
                <a:gd name="T74" fmla="*/ 624 w 851"/>
                <a:gd name="T75" fmla="*/ 113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1" h="851">
                  <a:moveTo>
                    <a:pt x="624" y="113"/>
                  </a:moveTo>
                  <a:lnTo>
                    <a:pt x="624" y="284"/>
                  </a:lnTo>
                  <a:lnTo>
                    <a:pt x="681" y="284"/>
                  </a:lnTo>
                  <a:lnTo>
                    <a:pt x="681" y="340"/>
                  </a:lnTo>
                  <a:lnTo>
                    <a:pt x="624" y="340"/>
                  </a:lnTo>
                  <a:lnTo>
                    <a:pt x="624" y="454"/>
                  </a:lnTo>
                  <a:lnTo>
                    <a:pt x="681" y="454"/>
                  </a:lnTo>
                  <a:lnTo>
                    <a:pt x="681" y="510"/>
                  </a:lnTo>
                  <a:lnTo>
                    <a:pt x="738" y="510"/>
                  </a:lnTo>
                  <a:lnTo>
                    <a:pt x="738" y="567"/>
                  </a:lnTo>
                  <a:lnTo>
                    <a:pt x="794" y="567"/>
                  </a:lnTo>
                  <a:lnTo>
                    <a:pt x="794" y="680"/>
                  </a:lnTo>
                  <a:lnTo>
                    <a:pt x="851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794" y="794"/>
                  </a:lnTo>
                  <a:lnTo>
                    <a:pt x="738" y="794"/>
                  </a:lnTo>
                  <a:lnTo>
                    <a:pt x="738" y="851"/>
                  </a:lnTo>
                  <a:lnTo>
                    <a:pt x="681" y="851"/>
                  </a:lnTo>
                  <a:lnTo>
                    <a:pt x="681" y="680"/>
                  </a:lnTo>
                  <a:lnTo>
                    <a:pt x="567" y="680"/>
                  </a:lnTo>
                  <a:lnTo>
                    <a:pt x="567" y="624"/>
                  </a:lnTo>
                  <a:lnTo>
                    <a:pt x="454" y="624"/>
                  </a:lnTo>
                  <a:lnTo>
                    <a:pt x="454" y="680"/>
                  </a:lnTo>
                  <a:lnTo>
                    <a:pt x="341" y="680"/>
                  </a:lnTo>
                  <a:lnTo>
                    <a:pt x="341" y="624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70"/>
                  </a:lnTo>
                  <a:lnTo>
                    <a:pt x="170" y="170"/>
                  </a:lnTo>
                  <a:lnTo>
                    <a:pt x="170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624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4" name="Freeform 284">
              <a:extLst>
                <a:ext uri="{FF2B5EF4-FFF2-40B4-BE49-F238E27FC236}">
                  <a16:creationId xmlns:a16="http://schemas.microsoft.com/office/drawing/2014/main" id="{39DBA6F6-1FF4-4E0B-BB8F-908E0242F3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1537"/>
              <a:ext cx="1248" cy="1474"/>
            </a:xfrm>
            <a:custGeom>
              <a:avLst/>
              <a:gdLst>
                <a:gd name="T0" fmla="*/ 851 w 1248"/>
                <a:gd name="T1" fmla="*/ 0 h 1474"/>
                <a:gd name="T2" fmla="*/ 851 w 1248"/>
                <a:gd name="T3" fmla="*/ 57 h 1474"/>
                <a:gd name="T4" fmla="*/ 907 w 1248"/>
                <a:gd name="T5" fmla="*/ 57 h 1474"/>
                <a:gd name="T6" fmla="*/ 907 w 1248"/>
                <a:gd name="T7" fmla="*/ 397 h 1474"/>
                <a:gd name="T8" fmla="*/ 1191 w 1248"/>
                <a:gd name="T9" fmla="*/ 397 h 1474"/>
                <a:gd name="T10" fmla="*/ 1191 w 1248"/>
                <a:gd name="T11" fmla="*/ 454 h 1474"/>
                <a:gd name="T12" fmla="*/ 1134 w 1248"/>
                <a:gd name="T13" fmla="*/ 454 h 1474"/>
                <a:gd name="T14" fmla="*/ 1134 w 1248"/>
                <a:gd name="T15" fmla="*/ 510 h 1474"/>
                <a:gd name="T16" fmla="*/ 1191 w 1248"/>
                <a:gd name="T17" fmla="*/ 510 h 1474"/>
                <a:gd name="T18" fmla="*/ 1191 w 1248"/>
                <a:gd name="T19" fmla="*/ 624 h 1474"/>
                <a:gd name="T20" fmla="*/ 1248 w 1248"/>
                <a:gd name="T21" fmla="*/ 624 h 1474"/>
                <a:gd name="T22" fmla="*/ 1248 w 1248"/>
                <a:gd name="T23" fmla="*/ 737 h 1474"/>
                <a:gd name="T24" fmla="*/ 1134 w 1248"/>
                <a:gd name="T25" fmla="*/ 737 h 1474"/>
                <a:gd name="T26" fmla="*/ 1134 w 1248"/>
                <a:gd name="T27" fmla="*/ 794 h 1474"/>
                <a:gd name="T28" fmla="*/ 1021 w 1248"/>
                <a:gd name="T29" fmla="*/ 794 h 1474"/>
                <a:gd name="T30" fmla="*/ 1021 w 1248"/>
                <a:gd name="T31" fmla="*/ 907 h 1474"/>
                <a:gd name="T32" fmla="*/ 1077 w 1248"/>
                <a:gd name="T33" fmla="*/ 907 h 1474"/>
                <a:gd name="T34" fmla="*/ 1077 w 1248"/>
                <a:gd name="T35" fmla="*/ 1077 h 1474"/>
                <a:gd name="T36" fmla="*/ 907 w 1248"/>
                <a:gd name="T37" fmla="*/ 1077 h 1474"/>
                <a:gd name="T38" fmla="*/ 907 w 1248"/>
                <a:gd name="T39" fmla="*/ 1134 h 1474"/>
                <a:gd name="T40" fmla="*/ 794 w 1248"/>
                <a:gd name="T41" fmla="*/ 1134 h 1474"/>
                <a:gd name="T42" fmla="*/ 794 w 1248"/>
                <a:gd name="T43" fmla="*/ 1248 h 1474"/>
                <a:gd name="T44" fmla="*/ 851 w 1248"/>
                <a:gd name="T45" fmla="*/ 1248 h 1474"/>
                <a:gd name="T46" fmla="*/ 851 w 1248"/>
                <a:gd name="T47" fmla="*/ 1304 h 1474"/>
                <a:gd name="T48" fmla="*/ 737 w 1248"/>
                <a:gd name="T49" fmla="*/ 1304 h 1474"/>
                <a:gd name="T50" fmla="*/ 737 w 1248"/>
                <a:gd name="T51" fmla="*/ 1474 h 1474"/>
                <a:gd name="T52" fmla="*/ 510 w 1248"/>
                <a:gd name="T53" fmla="*/ 1474 h 1474"/>
                <a:gd name="T54" fmla="*/ 510 w 1248"/>
                <a:gd name="T55" fmla="*/ 1418 h 1474"/>
                <a:gd name="T56" fmla="*/ 454 w 1248"/>
                <a:gd name="T57" fmla="*/ 1418 h 1474"/>
                <a:gd name="T58" fmla="*/ 454 w 1248"/>
                <a:gd name="T59" fmla="*/ 1304 h 1474"/>
                <a:gd name="T60" fmla="*/ 397 w 1248"/>
                <a:gd name="T61" fmla="*/ 1304 h 1474"/>
                <a:gd name="T62" fmla="*/ 397 w 1248"/>
                <a:gd name="T63" fmla="*/ 1248 h 1474"/>
                <a:gd name="T64" fmla="*/ 340 w 1248"/>
                <a:gd name="T65" fmla="*/ 1248 h 1474"/>
                <a:gd name="T66" fmla="*/ 340 w 1248"/>
                <a:gd name="T67" fmla="*/ 1134 h 1474"/>
                <a:gd name="T68" fmla="*/ 284 w 1248"/>
                <a:gd name="T69" fmla="*/ 1134 h 1474"/>
                <a:gd name="T70" fmla="*/ 284 w 1248"/>
                <a:gd name="T71" fmla="*/ 964 h 1474"/>
                <a:gd name="T72" fmla="*/ 114 w 1248"/>
                <a:gd name="T73" fmla="*/ 964 h 1474"/>
                <a:gd name="T74" fmla="*/ 114 w 1248"/>
                <a:gd name="T75" fmla="*/ 851 h 1474"/>
                <a:gd name="T76" fmla="*/ 57 w 1248"/>
                <a:gd name="T77" fmla="*/ 851 h 1474"/>
                <a:gd name="T78" fmla="*/ 57 w 1248"/>
                <a:gd name="T79" fmla="*/ 567 h 1474"/>
                <a:gd name="T80" fmla="*/ 0 w 1248"/>
                <a:gd name="T81" fmla="*/ 567 h 1474"/>
                <a:gd name="T82" fmla="*/ 0 w 1248"/>
                <a:gd name="T83" fmla="*/ 397 h 1474"/>
                <a:gd name="T84" fmla="*/ 57 w 1248"/>
                <a:gd name="T85" fmla="*/ 397 h 1474"/>
                <a:gd name="T86" fmla="*/ 57 w 1248"/>
                <a:gd name="T87" fmla="*/ 227 h 1474"/>
                <a:gd name="T88" fmla="*/ 114 w 1248"/>
                <a:gd name="T89" fmla="*/ 227 h 1474"/>
                <a:gd name="T90" fmla="*/ 170 w 1248"/>
                <a:gd name="T91" fmla="*/ 227 h 1474"/>
                <a:gd name="T92" fmla="*/ 170 w 1248"/>
                <a:gd name="T93" fmla="*/ 114 h 1474"/>
                <a:gd name="T94" fmla="*/ 227 w 1248"/>
                <a:gd name="T95" fmla="*/ 114 h 1474"/>
                <a:gd name="T96" fmla="*/ 227 w 1248"/>
                <a:gd name="T97" fmla="*/ 57 h 1474"/>
                <a:gd name="T98" fmla="*/ 340 w 1248"/>
                <a:gd name="T99" fmla="*/ 57 h 1474"/>
                <a:gd name="T100" fmla="*/ 340 w 1248"/>
                <a:gd name="T101" fmla="*/ 114 h 1474"/>
                <a:gd name="T102" fmla="*/ 454 w 1248"/>
                <a:gd name="T103" fmla="*/ 114 h 1474"/>
                <a:gd name="T104" fmla="*/ 454 w 1248"/>
                <a:gd name="T105" fmla="*/ 170 h 1474"/>
                <a:gd name="T106" fmla="*/ 510 w 1248"/>
                <a:gd name="T107" fmla="*/ 170 h 1474"/>
                <a:gd name="T108" fmla="*/ 510 w 1248"/>
                <a:gd name="T109" fmla="*/ 227 h 1474"/>
                <a:gd name="T110" fmla="*/ 567 w 1248"/>
                <a:gd name="T111" fmla="*/ 227 h 1474"/>
                <a:gd name="T112" fmla="*/ 567 w 1248"/>
                <a:gd name="T113" fmla="*/ 170 h 1474"/>
                <a:gd name="T114" fmla="*/ 737 w 1248"/>
                <a:gd name="T115" fmla="*/ 170 h 1474"/>
                <a:gd name="T116" fmla="*/ 737 w 1248"/>
                <a:gd name="T117" fmla="*/ 0 h 1474"/>
                <a:gd name="T118" fmla="*/ 851 w 1248"/>
                <a:gd name="T11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48" h="1474">
                  <a:moveTo>
                    <a:pt x="851" y="0"/>
                  </a:moveTo>
                  <a:lnTo>
                    <a:pt x="851" y="57"/>
                  </a:lnTo>
                  <a:lnTo>
                    <a:pt x="907" y="57"/>
                  </a:lnTo>
                  <a:lnTo>
                    <a:pt x="907" y="397"/>
                  </a:lnTo>
                  <a:lnTo>
                    <a:pt x="1191" y="397"/>
                  </a:lnTo>
                  <a:lnTo>
                    <a:pt x="1191" y="454"/>
                  </a:lnTo>
                  <a:lnTo>
                    <a:pt x="1134" y="454"/>
                  </a:lnTo>
                  <a:lnTo>
                    <a:pt x="1134" y="510"/>
                  </a:lnTo>
                  <a:lnTo>
                    <a:pt x="1191" y="510"/>
                  </a:lnTo>
                  <a:lnTo>
                    <a:pt x="1191" y="624"/>
                  </a:lnTo>
                  <a:lnTo>
                    <a:pt x="1248" y="624"/>
                  </a:lnTo>
                  <a:lnTo>
                    <a:pt x="1248" y="737"/>
                  </a:lnTo>
                  <a:lnTo>
                    <a:pt x="1134" y="737"/>
                  </a:lnTo>
                  <a:lnTo>
                    <a:pt x="1134" y="794"/>
                  </a:lnTo>
                  <a:lnTo>
                    <a:pt x="1021" y="794"/>
                  </a:lnTo>
                  <a:lnTo>
                    <a:pt x="1021" y="907"/>
                  </a:lnTo>
                  <a:lnTo>
                    <a:pt x="1077" y="907"/>
                  </a:lnTo>
                  <a:lnTo>
                    <a:pt x="1077" y="1077"/>
                  </a:lnTo>
                  <a:lnTo>
                    <a:pt x="907" y="1077"/>
                  </a:lnTo>
                  <a:lnTo>
                    <a:pt x="907" y="1134"/>
                  </a:lnTo>
                  <a:lnTo>
                    <a:pt x="794" y="1134"/>
                  </a:lnTo>
                  <a:lnTo>
                    <a:pt x="794" y="1248"/>
                  </a:lnTo>
                  <a:lnTo>
                    <a:pt x="851" y="1248"/>
                  </a:lnTo>
                  <a:lnTo>
                    <a:pt x="851" y="1304"/>
                  </a:lnTo>
                  <a:lnTo>
                    <a:pt x="737" y="1304"/>
                  </a:lnTo>
                  <a:lnTo>
                    <a:pt x="737" y="1474"/>
                  </a:lnTo>
                  <a:lnTo>
                    <a:pt x="510" y="1474"/>
                  </a:lnTo>
                  <a:lnTo>
                    <a:pt x="510" y="1418"/>
                  </a:lnTo>
                  <a:lnTo>
                    <a:pt x="454" y="1418"/>
                  </a:lnTo>
                  <a:lnTo>
                    <a:pt x="454" y="1304"/>
                  </a:lnTo>
                  <a:lnTo>
                    <a:pt x="397" y="1304"/>
                  </a:lnTo>
                  <a:lnTo>
                    <a:pt x="397" y="1248"/>
                  </a:lnTo>
                  <a:lnTo>
                    <a:pt x="340" y="1248"/>
                  </a:lnTo>
                  <a:lnTo>
                    <a:pt x="340" y="1134"/>
                  </a:lnTo>
                  <a:lnTo>
                    <a:pt x="284" y="1134"/>
                  </a:lnTo>
                  <a:lnTo>
                    <a:pt x="284" y="964"/>
                  </a:lnTo>
                  <a:lnTo>
                    <a:pt x="114" y="964"/>
                  </a:lnTo>
                  <a:lnTo>
                    <a:pt x="114" y="851"/>
                  </a:lnTo>
                  <a:lnTo>
                    <a:pt x="57" y="851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510" y="170"/>
                  </a:lnTo>
                  <a:lnTo>
                    <a:pt x="510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737" y="170"/>
                  </a:lnTo>
                  <a:lnTo>
                    <a:pt x="737" y="0"/>
                  </a:lnTo>
                  <a:lnTo>
                    <a:pt x="851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5" name="Freeform 285">
              <a:extLst>
                <a:ext uri="{FF2B5EF4-FFF2-40B4-BE49-F238E27FC236}">
                  <a16:creationId xmlns:a16="http://schemas.microsoft.com/office/drawing/2014/main" id="{CDCAC04B-06CD-465B-B4F7-3A85938C7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00"/>
              <a:ext cx="680" cy="964"/>
            </a:xfrm>
            <a:custGeom>
              <a:avLst/>
              <a:gdLst>
                <a:gd name="T0" fmla="*/ 680 w 680"/>
                <a:gd name="T1" fmla="*/ 397 h 964"/>
                <a:gd name="T2" fmla="*/ 680 w 680"/>
                <a:gd name="T3" fmla="*/ 567 h 964"/>
                <a:gd name="T4" fmla="*/ 623 w 680"/>
                <a:gd name="T5" fmla="*/ 567 h 964"/>
                <a:gd name="T6" fmla="*/ 623 w 680"/>
                <a:gd name="T7" fmla="*/ 737 h 964"/>
                <a:gd name="T8" fmla="*/ 567 w 680"/>
                <a:gd name="T9" fmla="*/ 737 h 964"/>
                <a:gd name="T10" fmla="*/ 567 w 680"/>
                <a:gd name="T11" fmla="*/ 794 h 964"/>
                <a:gd name="T12" fmla="*/ 397 w 680"/>
                <a:gd name="T13" fmla="*/ 794 h 964"/>
                <a:gd name="T14" fmla="*/ 397 w 680"/>
                <a:gd name="T15" fmla="*/ 737 h 964"/>
                <a:gd name="T16" fmla="*/ 283 w 680"/>
                <a:gd name="T17" fmla="*/ 737 h 964"/>
                <a:gd name="T18" fmla="*/ 283 w 680"/>
                <a:gd name="T19" fmla="*/ 907 h 964"/>
                <a:gd name="T20" fmla="*/ 113 w 680"/>
                <a:gd name="T21" fmla="*/ 907 h 964"/>
                <a:gd name="T22" fmla="*/ 113 w 680"/>
                <a:gd name="T23" fmla="*/ 964 h 964"/>
                <a:gd name="T24" fmla="*/ 56 w 680"/>
                <a:gd name="T25" fmla="*/ 964 h 964"/>
                <a:gd name="T26" fmla="*/ 56 w 680"/>
                <a:gd name="T27" fmla="*/ 907 h 964"/>
                <a:gd name="T28" fmla="*/ 0 w 680"/>
                <a:gd name="T29" fmla="*/ 907 h 964"/>
                <a:gd name="T30" fmla="*/ 0 w 680"/>
                <a:gd name="T31" fmla="*/ 737 h 964"/>
                <a:gd name="T32" fmla="*/ 56 w 680"/>
                <a:gd name="T33" fmla="*/ 737 h 964"/>
                <a:gd name="T34" fmla="*/ 56 w 680"/>
                <a:gd name="T35" fmla="*/ 624 h 964"/>
                <a:gd name="T36" fmla="*/ 0 w 680"/>
                <a:gd name="T37" fmla="*/ 624 h 964"/>
                <a:gd name="T38" fmla="*/ 0 w 680"/>
                <a:gd name="T39" fmla="*/ 510 h 964"/>
                <a:gd name="T40" fmla="*/ 56 w 680"/>
                <a:gd name="T41" fmla="*/ 510 h 964"/>
                <a:gd name="T42" fmla="*/ 56 w 680"/>
                <a:gd name="T43" fmla="*/ 454 h 964"/>
                <a:gd name="T44" fmla="*/ 113 w 680"/>
                <a:gd name="T45" fmla="*/ 454 h 964"/>
                <a:gd name="T46" fmla="*/ 113 w 680"/>
                <a:gd name="T47" fmla="*/ 397 h 964"/>
                <a:gd name="T48" fmla="*/ 170 w 680"/>
                <a:gd name="T49" fmla="*/ 397 h 964"/>
                <a:gd name="T50" fmla="*/ 170 w 680"/>
                <a:gd name="T51" fmla="*/ 340 h 964"/>
                <a:gd name="T52" fmla="*/ 227 w 680"/>
                <a:gd name="T53" fmla="*/ 340 h 964"/>
                <a:gd name="T54" fmla="*/ 227 w 680"/>
                <a:gd name="T55" fmla="*/ 397 h 964"/>
                <a:gd name="T56" fmla="*/ 283 w 680"/>
                <a:gd name="T57" fmla="*/ 397 h 964"/>
                <a:gd name="T58" fmla="*/ 283 w 680"/>
                <a:gd name="T59" fmla="*/ 170 h 964"/>
                <a:gd name="T60" fmla="*/ 340 w 680"/>
                <a:gd name="T61" fmla="*/ 170 h 964"/>
                <a:gd name="T62" fmla="*/ 340 w 680"/>
                <a:gd name="T63" fmla="*/ 113 h 964"/>
                <a:gd name="T64" fmla="*/ 397 w 680"/>
                <a:gd name="T65" fmla="*/ 113 h 964"/>
                <a:gd name="T66" fmla="*/ 397 w 680"/>
                <a:gd name="T67" fmla="*/ 57 h 964"/>
                <a:gd name="T68" fmla="*/ 453 w 680"/>
                <a:gd name="T69" fmla="*/ 57 h 964"/>
                <a:gd name="T70" fmla="*/ 453 w 680"/>
                <a:gd name="T71" fmla="*/ 0 h 964"/>
                <a:gd name="T72" fmla="*/ 623 w 680"/>
                <a:gd name="T73" fmla="*/ 0 h 964"/>
                <a:gd name="T74" fmla="*/ 623 w 680"/>
                <a:gd name="T75" fmla="*/ 170 h 964"/>
                <a:gd name="T76" fmla="*/ 567 w 680"/>
                <a:gd name="T77" fmla="*/ 170 h 964"/>
                <a:gd name="T78" fmla="*/ 567 w 680"/>
                <a:gd name="T79" fmla="*/ 284 h 964"/>
                <a:gd name="T80" fmla="*/ 510 w 680"/>
                <a:gd name="T81" fmla="*/ 284 h 964"/>
                <a:gd name="T82" fmla="*/ 510 w 680"/>
                <a:gd name="T83" fmla="*/ 340 h 964"/>
                <a:gd name="T84" fmla="*/ 567 w 680"/>
                <a:gd name="T85" fmla="*/ 340 h 964"/>
                <a:gd name="T86" fmla="*/ 567 w 680"/>
                <a:gd name="T87" fmla="*/ 397 h 964"/>
                <a:gd name="T88" fmla="*/ 680 w 680"/>
                <a:gd name="T89" fmla="*/ 39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964">
                  <a:moveTo>
                    <a:pt x="680" y="397"/>
                  </a:moveTo>
                  <a:lnTo>
                    <a:pt x="680" y="567"/>
                  </a:lnTo>
                  <a:lnTo>
                    <a:pt x="623" y="567"/>
                  </a:lnTo>
                  <a:lnTo>
                    <a:pt x="623" y="737"/>
                  </a:lnTo>
                  <a:lnTo>
                    <a:pt x="567" y="737"/>
                  </a:lnTo>
                  <a:lnTo>
                    <a:pt x="567" y="794"/>
                  </a:lnTo>
                  <a:lnTo>
                    <a:pt x="397" y="794"/>
                  </a:lnTo>
                  <a:lnTo>
                    <a:pt x="397" y="737"/>
                  </a:lnTo>
                  <a:lnTo>
                    <a:pt x="283" y="737"/>
                  </a:lnTo>
                  <a:lnTo>
                    <a:pt x="283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6" y="964"/>
                  </a:lnTo>
                  <a:lnTo>
                    <a:pt x="56" y="907"/>
                  </a:lnTo>
                  <a:lnTo>
                    <a:pt x="0" y="907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510"/>
                  </a:lnTo>
                  <a:lnTo>
                    <a:pt x="56" y="510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623" y="0"/>
                  </a:lnTo>
                  <a:lnTo>
                    <a:pt x="623" y="170"/>
                  </a:lnTo>
                  <a:lnTo>
                    <a:pt x="567" y="170"/>
                  </a:lnTo>
                  <a:lnTo>
                    <a:pt x="567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80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6" name="Freeform 286">
              <a:extLst>
                <a:ext uri="{FF2B5EF4-FFF2-40B4-BE49-F238E27FC236}">
                  <a16:creationId xmlns:a16="http://schemas.microsoft.com/office/drawing/2014/main" id="{68C0365A-A20B-44AC-9FCA-A97B3808202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46"/>
              <a:ext cx="851" cy="1361"/>
            </a:xfrm>
            <a:custGeom>
              <a:avLst/>
              <a:gdLst>
                <a:gd name="T0" fmla="*/ 284 w 851"/>
                <a:gd name="T1" fmla="*/ 1361 h 1361"/>
                <a:gd name="T2" fmla="*/ 284 w 851"/>
                <a:gd name="T3" fmla="*/ 1305 h 1361"/>
                <a:gd name="T4" fmla="*/ 227 w 851"/>
                <a:gd name="T5" fmla="*/ 1305 h 1361"/>
                <a:gd name="T6" fmla="*/ 227 w 851"/>
                <a:gd name="T7" fmla="*/ 1134 h 1361"/>
                <a:gd name="T8" fmla="*/ 57 w 851"/>
                <a:gd name="T9" fmla="*/ 1134 h 1361"/>
                <a:gd name="T10" fmla="*/ 57 w 851"/>
                <a:gd name="T11" fmla="*/ 1021 h 1361"/>
                <a:gd name="T12" fmla="*/ 0 w 851"/>
                <a:gd name="T13" fmla="*/ 1021 h 1361"/>
                <a:gd name="T14" fmla="*/ 0 w 851"/>
                <a:gd name="T15" fmla="*/ 908 h 1361"/>
                <a:gd name="T16" fmla="*/ 57 w 851"/>
                <a:gd name="T17" fmla="*/ 908 h 1361"/>
                <a:gd name="T18" fmla="*/ 57 w 851"/>
                <a:gd name="T19" fmla="*/ 681 h 1361"/>
                <a:gd name="T20" fmla="*/ 227 w 851"/>
                <a:gd name="T21" fmla="*/ 681 h 1361"/>
                <a:gd name="T22" fmla="*/ 227 w 851"/>
                <a:gd name="T23" fmla="*/ 624 h 1361"/>
                <a:gd name="T24" fmla="*/ 284 w 851"/>
                <a:gd name="T25" fmla="*/ 624 h 1361"/>
                <a:gd name="T26" fmla="*/ 284 w 851"/>
                <a:gd name="T27" fmla="*/ 567 h 1361"/>
                <a:gd name="T28" fmla="*/ 341 w 851"/>
                <a:gd name="T29" fmla="*/ 567 h 1361"/>
                <a:gd name="T30" fmla="*/ 341 w 851"/>
                <a:gd name="T31" fmla="*/ 511 h 1361"/>
                <a:gd name="T32" fmla="*/ 397 w 851"/>
                <a:gd name="T33" fmla="*/ 511 h 1361"/>
                <a:gd name="T34" fmla="*/ 397 w 851"/>
                <a:gd name="T35" fmla="*/ 284 h 1361"/>
                <a:gd name="T36" fmla="*/ 454 w 851"/>
                <a:gd name="T37" fmla="*/ 284 h 1361"/>
                <a:gd name="T38" fmla="*/ 454 w 851"/>
                <a:gd name="T39" fmla="*/ 114 h 1361"/>
                <a:gd name="T40" fmla="*/ 511 w 851"/>
                <a:gd name="T41" fmla="*/ 114 h 1361"/>
                <a:gd name="T42" fmla="*/ 511 w 851"/>
                <a:gd name="T43" fmla="*/ 57 h 1361"/>
                <a:gd name="T44" fmla="*/ 624 w 851"/>
                <a:gd name="T45" fmla="*/ 57 h 1361"/>
                <a:gd name="T46" fmla="*/ 624 w 851"/>
                <a:gd name="T47" fmla="*/ 0 h 1361"/>
                <a:gd name="T48" fmla="*/ 737 w 851"/>
                <a:gd name="T49" fmla="*/ 0 h 1361"/>
                <a:gd name="T50" fmla="*/ 737 w 851"/>
                <a:gd name="T51" fmla="*/ 57 h 1361"/>
                <a:gd name="T52" fmla="*/ 794 w 851"/>
                <a:gd name="T53" fmla="*/ 57 h 1361"/>
                <a:gd name="T54" fmla="*/ 794 w 851"/>
                <a:gd name="T55" fmla="*/ 114 h 1361"/>
                <a:gd name="T56" fmla="*/ 851 w 851"/>
                <a:gd name="T57" fmla="*/ 114 h 1361"/>
                <a:gd name="T58" fmla="*/ 851 w 851"/>
                <a:gd name="T59" fmla="*/ 341 h 1361"/>
                <a:gd name="T60" fmla="*/ 737 w 851"/>
                <a:gd name="T61" fmla="*/ 341 h 1361"/>
                <a:gd name="T62" fmla="*/ 737 w 851"/>
                <a:gd name="T63" fmla="*/ 681 h 1361"/>
                <a:gd name="T64" fmla="*/ 624 w 851"/>
                <a:gd name="T65" fmla="*/ 681 h 1361"/>
                <a:gd name="T66" fmla="*/ 624 w 851"/>
                <a:gd name="T67" fmla="*/ 794 h 1361"/>
                <a:gd name="T68" fmla="*/ 567 w 851"/>
                <a:gd name="T69" fmla="*/ 794 h 1361"/>
                <a:gd name="T70" fmla="*/ 567 w 851"/>
                <a:gd name="T71" fmla="*/ 1078 h 1361"/>
                <a:gd name="T72" fmla="*/ 624 w 851"/>
                <a:gd name="T73" fmla="*/ 1078 h 1361"/>
                <a:gd name="T74" fmla="*/ 624 w 851"/>
                <a:gd name="T75" fmla="*/ 1305 h 1361"/>
                <a:gd name="T76" fmla="*/ 567 w 851"/>
                <a:gd name="T77" fmla="*/ 1305 h 1361"/>
                <a:gd name="T78" fmla="*/ 567 w 851"/>
                <a:gd name="T79" fmla="*/ 1361 h 1361"/>
                <a:gd name="T80" fmla="*/ 284 w 851"/>
                <a:gd name="T81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51" h="1361">
                  <a:moveTo>
                    <a:pt x="284" y="1361"/>
                  </a:moveTo>
                  <a:lnTo>
                    <a:pt x="284" y="1305"/>
                  </a:lnTo>
                  <a:lnTo>
                    <a:pt x="227" y="1305"/>
                  </a:lnTo>
                  <a:lnTo>
                    <a:pt x="227" y="1134"/>
                  </a:lnTo>
                  <a:lnTo>
                    <a:pt x="57" y="1134"/>
                  </a:lnTo>
                  <a:lnTo>
                    <a:pt x="57" y="1021"/>
                  </a:lnTo>
                  <a:lnTo>
                    <a:pt x="0" y="1021"/>
                  </a:lnTo>
                  <a:lnTo>
                    <a:pt x="0" y="908"/>
                  </a:lnTo>
                  <a:lnTo>
                    <a:pt x="57" y="908"/>
                  </a:lnTo>
                  <a:lnTo>
                    <a:pt x="57" y="681"/>
                  </a:lnTo>
                  <a:lnTo>
                    <a:pt x="227" y="681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341" y="567"/>
                  </a:lnTo>
                  <a:lnTo>
                    <a:pt x="341" y="511"/>
                  </a:lnTo>
                  <a:lnTo>
                    <a:pt x="397" y="511"/>
                  </a:lnTo>
                  <a:lnTo>
                    <a:pt x="397" y="284"/>
                  </a:lnTo>
                  <a:lnTo>
                    <a:pt x="454" y="284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57"/>
                  </a:lnTo>
                  <a:lnTo>
                    <a:pt x="624" y="57"/>
                  </a:lnTo>
                  <a:lnTo>
                    <a:pt x="62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341"/>
                  </a:lnTo>
                  <a:lnTo>
                    <a:pt x="737" y="341"/>
                  </a:lnTo>
                  <a:lnTo>
                    <a:pt x="737" y="681"/>
                  </a:lnTo>
                  <a:lnTo>
                    <a:pt x="624" y="681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1078"/>
                  </a:lnTo>
                  <a:lnTo>
                    <a:pt x="624" y="1078"/>
                  </a:lnTo>
                  <a:lnTo>
                    <a:pt x="624" y="1305"/>
                  </a:lnTo>
                  <a:lnTo>
                    <a:pt x="567" y="1305"/>
                  </a:lnTo>
                  <a:lnTo>
                    <a:pt x="567" y="1361"/>
                  </a:lnTo>
                  <a:lnTo>
                    <a:pt x="284" y="136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7" name="Freeform 287">
              <a:extLst>
                <a:ext uri="{FF2B5EF4-FFF2-40B4-BE49-F238E27FC236}">
                  <a16:creationId xmlns:a16="http://schemas.microsoft.com/office/drawing/2014/main" id="{F590A74F-38B1-4FB5-9351-4FA65DECF7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403"/>
              <a:ext cx="794" cy="964"/>
            </a:xfrm>
            <a:custGeom>
              <a:avLst/>
              <a:gdLst>
                <a:gd name="T0" fmla="*/ 737 w 794"/>
                <a:gd name="T1" fmla="*/ 57 h 964"/>
                <a:gd name="T2" fmla="*/ 681 w 794"/>
                <a:gd name="T3" fmla="*/ 57 h 964"/>
                <a:gd name="T4" fmla="*/ 681 w 794"/>
                <a:gd name="T5" fmla="*/ 114 h 964"/>
                <a:gd name="T6" fmla="*/ 567 w 794"/>
                <a:gd name="T7" fmla="*/ 114 h 964"/>
                <a:gd name="T8" fmla="*/ 567 w 794"/>
                <a:gd name="T9" fmla="*/ 57 h 964"/>
                <a:gd name="T10" fmla="*/ 510 w 794"/>
                <a:gd name="T11" fmla="*/ 57 h 964"/>
                <a:gd name="T12" fmla="*/ 510 w 794"/>
                <a:gd name="T13" fmla="*/ 0 h 964"/>
                <a:gd name="T14" fmla="*/ 113 w 794"/>
                <a:gd name="T15" fmla="*/ 0 h 964"/>
                <a:gd name="T16" fmla="*/ 113 w 794"/>
                <a:gd name="T17" fmla="*/ 57 h 964"/>
                <a:gd name="T18" fmla="*/ 57 w 794"/>
                <a:gd name="T19" fmla="*/ 57 h 964"/>
                <a:gd name="T20" fmla="*/ 57 w 794"/>
                <a:gd name="T21" fmla="*/ 170 h 964"/>
                <a:gd name="T22" fmla="*/ 0 w 794"/>
                <a:gd name="T23" fmla="*/ 170 h 964"/>
                <a:gd name="T24" fmla="*/ 0 w 794"/>
                <a:gd name="T25" fmla="*/ 284 h 964"/>
                <a:gd name="T26" fmla="*/ 57 w 794"/>
                <a:gd name="T27" fmla="*/ 284 h 964"/>
                <a:gd name="T28" fmla="*/ 57 w 794"/>
                <a:gd name="T29" fmla="*/ 340 h 964"/>
                <a:gd name="T30" fmla="*/ 57 w 794"/>
                <a:gd name="T31" fmla="*/ 397 h 964"/>
                <a:gd name="T32" fmla="*/ 113 w 794"/>
                <a:gd name="T33" fmla="*/ 397 h 964"/>
                <a:gd name="T34" fmla="*/ 113 w 794"/>
                <a:gd name="T35" fmla="*/ 567 h 964"/>
                <a:gd name="T36" fmla="*/ 57 w 794"/>
                <a:gd name="T37" fmla="*/ 567 h 964"/>
                <a:gd name="T38" fmla="*/ 57 w 794"/>
                <a:gd name="T39" fmla="*/ 624 h 964"/>
                <a:gd name="T40" fmla="*/ 57 w 794"/>
                <a:gd name="T41" fmla="*/ 681 h 964"/>
                <a:gd name="T42" fmla="*/ 0 w 794"/>
                <a:gd name="T43" fmla="*/ 681 h 964"/>
                <a:gd name="T44" fmla="*/ 0 w 794"/>
                <a:gd name="T45" fmla="*/ 737 h 964"/>
                <a:gd name="T46" fmla="*/ 57 w 794"/>
                <a:gd name="T47" fmla="*/ 737 h 964"/>
                <a:gd name="T48" fmla="*/ 57 w 794"/>
                <a:gd name="T49" fmla="*/ 794 h 964"/>
                <a:gd name="T50" fmla="*/ 113 w 794"/>
                <a:gd name="T51" fmla="*/ 794 h 964"/>
                <a:gd name="T52" fmla="*/ 170 w 794"/>
                <a:gd name="T53" fmla="*/ 794 h 964"/>
                <a:gd name="T54" fmla="*/ 170 w 794"/>
                <a:gd name="T55" fmla="*/ 964 h 964"/>
                <a:gd name="T56" fmla="*/ 340 w 794"/>
                <a:gd name="T57" fmla="*/ 964 h 964"/>
                <a:gd name="T58" fmla="*/ 340 w 794"/>
                <a:gd name="T59" fmla="*/ 851 h 964"/>
                <a:gd name="T60" fmla="*/ 397 w 794"/>
                <a:gd name="T61" fmla="*/ 851 h 964"/>
                <a:gd name="T62" fmla="*/ 397 w 794"/>
                <a:gd name="T63" fmla="*/ 624 h 964"/>
                <a:gd name="T64" fmla="*/ 567 w 794"/>
                <a:gd name="T65" fmla="*/ 624 h 964"/>
                <a:gd name="T66" fmla="*/ 567 w 794"/>
                <a:gd name="T67" fmla="*/ 567 h 964"/>
                <a:gd name="T68" fmla="*/ 624 w 794"/>
                <a:gd name="T69" fmla="*/ 567 h 964"/>
                <a:gd name="T70" fmla="*/ 624 w 794"/>
                <a:gd name="T71" fmla="*/ 510 h 964"/>
                <a:gd name="T72" fmla="*/ 681 w 794"/>
                <a:gd name="T73" fmla="*/ 510 h 964"/>
                <a:gd name="T74" fmla="*/ 681 w 794"/>
                <a:gd name="T75" fmla="*/ 454 h 964"/>
                <a:gd name="T76" fmla="*/ 737 w 794"/>
                <a:gd name="T77" fmla="*/ 454 h 964"/>
                <a:gd name="T78" fmla="*/ 737 w 794"/>
                <a:gd name="T79" fmla="*/ 227 h 964"/>
                <a:gd name="T80" fmla="*/ 794 w 794"/>
                <a:gd name="T81" fmla="*/ 227 h 964"/>
                <a:gd name="T82" fmla="*/ 794 w 794"/>
                <a:gd name="T83" fmla="*/ 57 h 964"/>
                <a:gd name="T84" fmla="*/ 737 w 794"/>
                <a:gd name="T8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964">
                  <a:moveTo>
                    <a:pt x="737" y="57"/>
                  </a:moveTo>
                  <a:lnTo>
                    <a:pt x="681" y="57"/>
                  </a:lnTo>
                  <a:lnTo>
                    <a:pt x="681" y="114"/>
                  </a:lnTo>
                  <a:lnTo>
                    <a:pt x="567" y="114"/>
                  </a:lnTo>
                  <a:lnTo>
                    <a:pt x="567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113" y="397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737"/>
                  </a:lnTo>
                  <a:lnTo>
                    <a:pt x="57" y="737"/>
                  </a:lnTo>
                  <a:lnTo>
                    <a:pt x="57" y="794"/>
                  </a:lnTo>
                  <a:lnTo>
                    <a:pt x="113" y="794"/>
                  </a:lnTo>
                  <a:lnTo>
                    <a:pt x="170" y="794"/>
                  </a:lnTo>
                  <a:lnTo>
                    <a:pt x="170" y="964"/>
                  </a:lnTo>
                  <a:lnTo>
                    <a:pt x="340" y="964"/>
                  </a:lnTo>
                  <a:lnTo>
                    <a:pt x="340" y="851"/>
                  </a:lnTo>
                  <a:lnTo>
                    <a:pt x="397" y="851"/>
                  </a:lnTo>
                  <a:lnTo>
                    <a:pt x="397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510"/>
                  </a:lnTo>
                  <a:lnTo>
                    <a:pt x="681" y="510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227"/>
                  </a:lnTo>
                  <a:lnTo>
                    <a:pt x="794" y="227"/>
                  </a:lnTo>
                  <a:lnTo>
                    <a:pt x="794" y="57"/>
                  </a:lnTo>
                  <a:lnTo>
                    <a:pt x="737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8" name="Freeform 288">
              <a:extLst>
                <a:ext uri="{FF2B5EF4-FFF2-40B4-BE49-F238E27FC236}">
                  <a16:creationId xmlns:a16="http://schemas.microsoft.com/office/drawing/2014/main" id="{47CE0750-7EBD-431C-9294-9346B65C7E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344"/>
              <a:ext cx="1927" cy="1703"/>
            </a:xfrm>
            <a:custGeom>
              <a:avLst/>
              <a:gdLst>
                <a:gd name="T0" fmla="*/ 1190 w 1927"/>
                <a:gd name="T1" fmla="*/ 1590 h 1703"/>
                <a:gd name="T2" fmla="*/ 1134 w 1927"/>
                <a:gd name="T3" fmla="*/ 1647 h 1703"/>
                <a:gd name="T4" fmla="*/ 1077 w 1927"/>
                <a:gd name="T5" fmla="*/ 1420 h 1703"/>
                <a:gd name="T6" fmla="*/ 1134 w 1927"/>
                <a:gd name="T7" fmla="*/ 1363 h 1703"/>
                <a:gd name="T8" fmla="*/ 1190 w 1927"/>
                <a:gd name="T9" fmla="*/ 1250 h 1703"/>
                <a:gd name="T10" fmla="*/ 1360 w 1927"/>
                <a:gd name="T11" fmla="*/ 1193 h 1703"/>
                <a:gd name="T12" fmla="*/ 1417 w 1927"/>
                <a:gd name="T13" fmla="*/ 1080 h 1703"/>
                <a:gd name="T14" fmla="*/ 1474 w 1927"/>
                <a:gd name="T15" fmla="*/ 1023 h 1703"/>
                <a:gd name="T16" fmla="*/ 1417 w 1927"/>
                <a:gd name="T17" fmla="*/ 853 h 1703"/>
                <a:gd name="T18" fmla="*/ 1474 w 1927"/>
                <a:gd name="T19" fmla="*/ 910 h 1703"/>
                <a:gd name="T20" fmla="*/ 1531 w 1927"/>
                <a:gd name="T21" fmla="*/ 796 h 1703"/>
                <a:gd name="T22" fmla="*/ 1644 w 1927"/>
                <a:gd name="T23" fmla="*/ 683 h 1703"/>
                <a:gd name="T24" fmla="*/ 1701 w 1927"/>
                <a:gd name="T25" fmla="*/ 740 h 1703"/>
                <a:gd name="T26" fmla="*/ 1814 w 1927"/>
                <a:gd name="T27" fmla="*/ 683 h 1703"/>
                <a:gd name="T28" fmla="*/ 1757 w 1927"/>
                <a:gd name="T29" fmla="*/ 626 h 1703"/>
                <a:gd name="T30" fmla="*/ 1871 w 1927"/>
                <a:gd name="T31" fmla="*/ 569 h 1703"/>
                <a:gd name="T32" fmla="*/ 1927 w 1927"/>
                <a:gd name="T33" fmla="*/ 456 h 1703"/>
                <a:gd name="T34" fmla="*/ 1814 w 1927"/>
                <a:gd name="T35" fmla="*/ 513 h 1703"/>
                <a:gd name="T36" fmla="*/ 1757 w 1927"/>
                <a:gd name="T37" fmla="*/ 286 h 1703"/>
                <a:gd name="T38" fmla="*/ 1814 w 1927"/>
                <a:gd name="T39" fmla="*/ 59 h 1703"/>
                <a:gd name="T40" fmla="*/ 1531 w 1927"/>
                <a:gd name="T41" fmla="*/ 2 h 1703"/>
                <a:gd name="T42" fmla="*/ 1247 w 1927"/>
                <a:gd name="T43" fmla="*/ 229 h 1703"/>
                <a:gd name="T44" fmla="*/ 1190 w 1927"/>
                <a:gd name="T45" fmla="*/ 343 h 1703"/>
                <a:gd name="T46" fmla="*/ 793 w 1927"/>
                <a:gd name="T47" fmla="*/ 286 h 1703"/>
                <a:gd name="T48" fmla="*/ 623 w 1927"/>
                <a:gd name="T49" fmla="*/ 399 h 1703"/>
                <a:gd name="T50" fmla="*/ 453 w 1927"/>
                <a:gd name="T51" fmla="*/ 399 h 1703"/>
                <a:gd name="T52" fmla="*/ 226 w 1927"/>
                <a:gd name="T53" fmla="*/ 343 h 1703"/>
                <a:gd name="T54" fmla="*/ 113 w 1927"/>
                <a:gd name="T55" fmla="*/ 683 h 1703"/>
                <a:gd name="T56" fmla="*/ 56 w 1927"/>
                <a:gd name="T57" fmla="*/ 796 h 1703"/>
                <a:gd name="T58" fmla="*/ 113 w 1927"/>
                <a:gd name="T59" fmla="*/ 1080 h 1703"/>
                <a:gd name="T60" fmla="*/ 56 w 1927"/>
                <a:gd name="T61" fmla="*/ 1307 h 1703"/>
                <a:gd name="T62" fmla="*/ 0 w 1927"/>
                <a:gd name="T63" fmla="*/ 1363 h 1703"/>
                <a:gd name="T64" fmla="*/ 170 w 1927"/>
                <a:gd name="T65" fmla="*/ 1420 h 1703"/>
                <a:gd name="T66" fmla="*/ 283 w 1927"/>
                <a:gd name="T67" fmla="*/ 1363 h 1703"/>
                <a:gd name="T68" fmla="*/ 397 w 1927"/>
                <a:gd name="T69" fmla="*/ 1420 h 1703"/>
                <a:gd name="T70" fmla="*/ 453 w 1927"/>
                <a:gd name="T71" fmla="*/ 1477 h 1703"/>
                <a:gd name="T72" fmla="*/ 567 w 1927"/>
                <a:gd name="T73" fmla="*/ 1533 h 1703"/>
                <a:gd name="T74" fmla="*/ 623 w 1927"/>
                <a:gd name="T75" fmla="*/ 1477 h 1703"/>
                <a:gd name="T76" fmla="*/ 793 w 1927"/>
                <a:gd name="T77" fmla="*/ 1533 h 1703"/>
                <a:gd name="T78" fmla="*/ 907 w 1927"/>
                <a:gd name="T79" fmla="*/ 1590 h 1703"/>
                <a:gd name="T80" fmla="*/ 1020 w 1927"/>
                <a:gd name="T81" fmla="*/ 1647 h 1703"/>
                <a:gd name="T82" fmla="*/ 1190 w 1927"/>
                <a:gd name="T83" fmla="*/ 1703 h 17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927" h="1703">
                  <a:moveTo>
                    <a:pt x="1190" y="1703"/>
                  </a:moveTo>
                  <a:lnTo>
                    <a:pt x="1190" y="1590"/>
                  </a:lnTo>
                  <a:lnTo>
                    <a:pt x="1134" y="1590"/>
                  </a:lnTo>
                  <a:lnTo>
                    <a:pt x="1134" y="1647"/>
                  </a:lnTo>
                  <a:lnTo>
                    <a:pt x="1077" y="1647"/>
                  </a:lnTo>
                  <a:lnTo>
                    <a:pt x="1077" y="1420"/>
                  </a:lnTo>
                  <a:lnTo>
                    <a:pt x="1134" y="1420"/>
                  </a:lnTo>
                  <a:lnTo>
                    <a:pt x="1134" y="1363"/>
                  </a:lnTo>
                  <a:lnTo>
                    <a:pt x="1190" y="1363"/>
                  </a:lnTo>
                  <a:lnTo>
                    <a:pt x="1190" y="1250"/>
                  </a:lnTo>
                  <a:lnTo>
                    <a:pt x="1360" y="1250"/>
                  </a:lnTo>
                  <a:lnTo>
                    <a:pt x="1360" y="1193"/>
                  </a:lnTo>
                  <a:lnTo>
                    <a:pt x="1417" y="1193"/>
                  </a:lnTo>
                  <a:lnTo>
                    <a:pt x="1417" y="1080"/>
                  </a:lnTo>
                  <a:lnTo>
                    <a:pt x="1474" y="1080"/>
                  </a:lnTo>
                  <a:lnTo>
                    <a:pt x="1474" y="1023"/>
                  </a:lnTo>
                  <a:lnTo>
                    <a:pt x="1417" y="1023"/>
                  </a:lnTo>
                  <a:lnTo>
                    <a:pt x="1417" y="853"/>
                  </a:lnTo>
                  <a:lnTo>
                    <a:pt x="1474" y="853"/>
                  </a:lnTo>
                  <a:lnTo>
                    <a:pt x="1474" y="910"/>
                  </a:lnTo>
                  <a:lnTo>
                    <a:pt x="1531" y="910"/>
                  </a:lnTo>
                  <a:lnTo>
                    <a:pt x="1531" y="796"/>
                  </a:lnTo>
                  <a:lnTo>
                    <a:pt x="1644" y="796"/>
                  </a:lnTo>
                  <a:lnTo>
                    <a:pt x="1644" y="683"/>
                  </a:lnTo>
                  <a:lnTo>
                    <a:pt x="1701" y="683"/>
                  </a:lnTo>
                  <a:lnTo>
                    <a:pt x="1701" y="740"/>
                  </a:lnTo>
                  <a:lnTo>
                    <a:pt x="1814" y="740"/>
                  </a:lnTo>
                  <a:lnTo>
                    <a:pt x="1814" y="683"/>
                  </a:lnTo>
                  <a:lnTo>
                    <a:pt x="1757" y="683"/>
                  </a:lnTo>
                  <a:lnTo>
                    <a:pt x="1757" y="626"/>
                  </a:lnTo>
                  <a:lnTo>
                    <a:pt x="1871" y="626"/>
                  </a:lnTo>
                  <a:lnTo>
                    <a:pt x="1871" y="569"/>
                  </a:lnTo>
                  <a:lnTo>
                    <a:pt x="1927" y="569"/>
                  </a:lnTo>
                  <a:lnTo>
                    <a:pt x="1927" y="456"/>
                  </a:lnTo>
                  <a:lnTo>
                    <a:pt x="1814" y="456"/>
                  </a:lnTo>
                  <a:lnTo>
                    <a:pt x="1814" y="513"/>
                  </a:lnTo>
                  <a:lnTo>
                    <a:pt x="1757" y="513"/>
                  </a:lnTo>
                  <a:lnTo>
                    <a:pt x="1757" y="286"/>
                  </a:lnTo>
                  <a:lnTo>
                    <a:pt x="1814" y="286"/>
                  </a:lnTo>
                  <a:lnTo>
                    <a:pt x="1814" y="59"/>
                  </a:lnTo>
                  <a:lnTo>
                    <a:pt x="1531" y="59"/>
                  </a:lnTo>
                  <a:lnTo>
                    <a:pt x="1531" y="2"/>
                  </a:lnTo>
                  <a:lnTo>
                    <a:pt x="1246" y="0"/>
                  </a:lnTo>
                  <a:lnTo>
                    <a:pt x="1247" y="229"/>
                  </a:lnTo>
                  <a:lnTo>
                    <a:pt x="1190" y="229"/>
                  </a:lnTo>
                  <a:lnTo>
                    <a:pt x="1190" y="343"/>
                  </a:lnTo>
                  <a:lnTo>
                    <a:pt x="793" y="343"/>
                  </a:lnTo>
                  <a:lnTo>
                    <a:pt x="793" y="286"/>
                  </a:lnTo>
                  <a:lnTo>
                    <a:pt x="623" y="286"/>
                  </a:lnTo>
                  <a:lnTo>
                    <a:pt x="623" y="399"/>
                  </a:lnTo>
                  <a:lnTo>
                    <a:pt x="510" y="399"/>
                  </a:lnTo>
                  <a:lnTo>
                    <a:pt x="453" y="399"/>
                  </a:lnTo>
                  <a:lnTo>
                    <a:pt x="453" y="343"/>
                  </a:lnTo>
                  <a:lnTo>
                    <a:pt x="226" y="343"/>
                  </a:lnTo>
                  <a:lnTo>
                    <a:pt x="226" y="683"/>
                  </a:lnTo>
                  <a:lnTo>
                    <a:pt x="113" y="683"/>
                  </a:lnTo>
                  <a:lnTo>
                    <a:pt x="113" y="796"/>
                  </a:lnTo>
                  <a:lnTo>
                    <a:pt x="56" y="796"/>
                  </a:lnTo>
                  <a:lnTo>
                    <a:pt x="56" y="1080"/>
                  </a:lnTo>
                  <a:lnTo>
                    <a:pt x="113" y="1080"/>
                  </a:lnTo>
                  <a:lnTo>
                    <a:pt x="113" y="1307"/>
                  </a:lnTo>
                  <a:lnTo>
                    <a:pt x="56" y="1307"/>
                  </a:lnTo>
                  <a:lnTo>
                    <a:pt x="56" y="1363"/>
                  </a:lnTo>
                  <a:lnTo>
                    <a:pt x="0" y="1363"/>
                  </a:lnTo>
                  <a:lnTo>
                    <a:pt x="0" y="1420"/>
                  </a:lnTo>
                  <a:lnTo>
                    <a:pt x="170" y="1420"/>
                  </a:lnTo>
                  <a:lnTo>
                    <a:pt x="170" y="1363"/>
                  </a:lnTo>
                  <a:lnTo>
                    <a:pt x="283" y="1363"/>
                  </a:lnTo>
                  <a:lnTo>
                    <a:pt x="283" y="1420"/>
                  </a:lnTo>
                  <a:lnTo>
                    <a:pt x="397" y="1420"/>
                  </a:lnTo>
                  <a:lnTo>
                    <a:pt x="397" y="1477"/>
                  </a:lnTo>
                  <a:lnTo>
                    <a:pt x="453" y="1477"/>
                  </a:lnTo>
                  <a:lnTo>
                    <a:pt x="453" y="1533"/>
                  </a:lnTo>
                  <a:lnTo>
                    <a:pt x="567" y="1533"/>
                  </a:lnTo>
                  <a:lnTo>
                    <a:pt x="567" y="1477"/>
                  </a:lnTo>
                  <a:lnTo>
                    <a:pt x="623" y="1477"/>
                  </a:lnTo>
                  <a:lnTo>
                    <a:pt x="623" y="1533"/>
                  </a:lnTo>
                  <a:lnTo>
                    <a:pt x="793" y="1533"/>
                  </a:lnTo>
                  <a:lnTo>
                    <a:pt x="793" y="1590"/>
                  </a:lnTo>
                  <a:lnTo>
                    <a:pt x="907" y="1590"/>
                  </a:lnTo>
                  <a:lnTo>
                    <a:pt x="907" y="1647"/>
                  </a:lnTo>
                  <a:lnTo>
                    <a:pt x="1020" y="1647"/>
                  </a:lnTo>
                  <a:lnTo>
                    <a:pt x="1020" y="1703"/>
                  </a:lnTo>
                  <a:lnTo>
                    <a:pt x="1190" y="170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768DB8D3-2D6D-4DB6-90E4-55D453A94962}"/>
              </a:ext>
            </a:extLst>
          </p:cNvPr>
          <p:cNvGrpSpPr/>
          <p:nvPr/>
        </p:nvGrpSpPr>
        <p:grpSpPr>
          <a:xfrm>
            <a:off x="1678347" y="5521568"/>
            <a:ext cx="720000" cy="430244"/>
            <a:chOff x="6555416" y="4900731"/>
            <a:chExt cx="720000" cy="378515"/>
          </a:xfrm>
        </p:grpSpPr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CA475421-2DAE-46ED-B025-8362FC23FD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小林市</a:t>
              </a:r>
            </a:p>
          </p:txBody>
        </p:sp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A4DBCFF4-14F8-47FD-A8A2-EA95FE05D8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4D0D5F9C-2003-4B7E-9365-940D7A717A31}"/>
              </a:ext>
            </a:extLst>
          </p:cNvPr>
          <p:cNvGrpSpPr/>
          <p:nvPr/>
        </p:nvGrpSpPr>
        <p:grpSpPr>
          <a:xfrm>
            <a:off x="3465601" y="6448364"/>
            <a:ext cx="720000" cy="430244"/>
            <a:chOff x="6555416" y="4900731"/>
            <a:chExt cx="720000" cy="378515"/>
          </a:xfrm>
        </p:grpSpPr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057CE0A4-AE43-433F-9FE4-D035EF6C697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宮崎市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C0C7475F-58EE-4E1D-9389-846CF4B91A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C8AD7B32-481B-4B90-A4FC-CD37FC630198}"/>
              </a:ext>
            </a:extLst>
          </p:cNvPr>
          <p:cNvGrpSpPr/>
          <p:nvPr/>
        </p:nvGrpSpPr>
        <p:grpSpPr>
          <a:xfrm>
            <a:off x="3307105" y="7704140"/>
            <a:ext cx="720000" cy="430244"/>
            <a:chOff x="6555416" y="4900731"/>
            <a:chExt cx="720000" cy="378515"/>
          </a:xfrm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D7B34054-817F-464D-B3DC-250403C605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日南市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3320F6F6-426D-4E32-8C0B-5264DDF942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4D6B6682-DFCA-4720-99B2-C3A00C351CEE}"/>
              </a:ext>
            </a:extLst>
          </p:cNvPr>
          <p:cNvGrpSpPr/>
          <p:nvPr/>
        </p:nvGrpSpPr>
        <p:grpSpPr>
          <a:xfrm>
            <a:off x="2916961" y="8898956"/>
            <a:ext cx="720000" cy="430244"/>
            <a:chOff x="6555416" y="4900731"/>
            <a:chExt cx="720000" cy="378515"/>
          </a:xfrm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859F13D8-2129-459C-AAEC-0369EE7BE76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串間市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FB62FE60-C6BC-4F4F-A429-02DBD3EDB6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D75F9B3C-2E38-4006-BF15-042A7D57D83A}"/>
              </a:ext>
            </a:extLst>
          </p:cNvPr>
          <p:cNvGrpSpPr/>
          <p:nvPr/>
        </p:nvGrpSpPr>
        <p:grpSpPr>
          <a:xfrm>
            <a:off x="881288" y="5521568"/>
            <a:ext cx="720000" cy="430244"/>
            <a:chOff x="6555416" y="4900731"/>
            <a:chExt cx="720000" cy="378515"/>
          </a:xfrm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DAC9E273-7FA1-41B7-994D-3B540673C29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えびの市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A70FD154-3D7C-4222-A9FE-CC6FB1982A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E2779CD0-0D0E-40C6-9EED-0ABD9D6F2F6B}"/>
              </a:ext>
            </a:extLst>
          </p:cNvPr>
          <p:cNvGrpSpPr/>
          <p:nvPr/>
        </p:nvGrpSpPr>
        <p:grpSpPr>
          <a:xfrm>
            <a:off x="2343726" y="3144128"/>
            <a:ext cx="720000" cy="430244"/>
            <a:chOff x="6555416" y="4900731"/>
            <a:chExt cx="720000" cy="378515"/>
          </a:xfrm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5FEB6DC6-EDC3-4191-933E-F24854A082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椎葉村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5F9FE7F0-E1E5-46D9-8736-C61122E75FA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ED87B59E-DC42-48F9-9F94-DF1633AD543B}"/>
              </a:ext>
            </a:extLst>
          </p:cNvPr>
          <p:cNvGrpSpPr/>
          <p:nvPr/>
        </p:nvGrpSpPr>
        <p:grpSpPr>
          <a:xfrm>
            <a:off x="4708974" y="2022464"/>
            <a:ext cx="720000" cy="430244"/>
            <a:chOff x="6555416" y="4900731"/>
            <a:chExt cx="720000" cy="378515"/>
          </a:xfrm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8EA904FC-0B58-4AF0-B5C5-18CC52875E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延岡市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03F29783-374B-4412-BFDD-1FC567104EA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9325820F-A703-49EB-AE9D-158726D2F2BC}"/>
              </a:ext>
            </a:extLst>
          </p:cNvPr>
          <p:cNvGrpSpPr/>
          <p:nvPr/>
        </p:nvGrpSpPr>
        <p:grpSpPr>
          <a:xfrm>
            <a:off x="3002094" y="1534784"/>
            <a:ext cx="720000" cy="430244"/>
            <a:chOff x="6555416" y="4900731"/>
            <a:chExt cx="720000" cy="378515"/>
          </a:xfrm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9DBD880D-9CA0-4CD1-9CFE-90196428B68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高千穂町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D40249B6-F3CE-49D1-AAE0-CE9BEE095B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EFA93325-00B5-4A36-8BFE-3C666DBA82E2}"/>
              </a:ext>
            </a:extLst>
          </p:cNvPr>
          <p:cNvGrpSpPr/>
          <p:nvPr/>
        </p:nvGrpSpPr>
        <p:grpSpPr>
          <a:xfrm>
            <a:off x="3770190" y="1534784"/>
            <a:ext cx="720000" cy="430244"/>
            <a:chOff x="6555416" y="4900731"/>
            <a:chExt cx="720000" cy="378515"/>
          </a:xfrm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1F79BDC1-E4A9-49BB-B5D4-583F0243B58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日之影町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46CFF1A8-FCFA-4F65-9479-65DE07726B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5EE0DFBF-0C5E-416A-B68B-8D6D66F40844}"/>
              </a:ext>
            </a:extLst>
          </p:cNvPr>
          <p:cNvGrpSpPr/>
          <p:nvPr/>
        </p:nvGrpSpPr>
        <p:grpSpPr>
          <a:xfrm>
            <a:off x="2477838" y="2180960"/>
            <a:ext cx="720000" cy="430244"/>
            <a:chOff x="6555416" y="4900731"/>
            <a:chExt cx="720000" cy="378515"/>
          </a:xfrm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B34B13B7-5A9B-417B-A90B-95D83F934E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五ヶ瀬町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CCC5002E-5B6F-43F4-ADD8-6D95382B17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DCAF95B3-CF55-47A1-B202-11BA549C6F48}"/>
              </a:ext>
            </a:extLst>
          </p:cNvPr>
          <p:cNvGrpSpPr/>
          <p:nvPr/>
        </p:nvGrpSpPr>
        <p:grpSpPr>
          <a:xfrm>
            <a:off x="3245934" y="2413362"/>
            <a:ext cx="720000" cy="430244"/>
            <a:chOff x="6555416" y="4900731"/>
            <a:chExt cx="720000" cy="378515"/>
          </a:xfrm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AF6CB705-21AF-46BC-A82A-09A818A0FD3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諸塚村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9B46FC42-D6E4-4DF6-942E-51FD207773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FBFD5C49-44F2-4698-9B17-2ECB1D951836}"/>
              </a:ext>
            </a:extLst>
          </p:cNvPr>
          <p:cNvGrpSpPr/>
          <p:nvPr/>
        </p:nvGrpSpPr>
        <p:grpSpPr>
          <a:xfrm>
            <a:off x="3453198" y="3131936"/>
            <a:ext cx="720000" cy="430244"/>
            <a:chOff x="6555416" y="4900731"/>
            <a:chExt cx="720000" cy="378515"/>
          </a:xfrm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378020C4-41EB-4147-9A4E-AA5048A76DC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美郷町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9FAAE8B1-11D7-411D-8D33-A8AA7F3972E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91825445-E811-4761-A6F1-BC7EFC789590}"/>
              </a:ext>
            </a:extLst>
          </p:cNvPr>
          <p:cNvGrpSpPr/>
          <p:nvPr/>
        </p:nvGrpSpPr>
        <p:grpSpPr>
          <a:xfrm>
            <a:off x="4635822" y="2924672"/>
            <a:ext cx="720000" cy="430244"/>
            <a:chOff x="6555416" y="4900731"/>
            <a:chExt cx="720000" cy="378515"/>
          </a:xfrm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8C6014B2-3556-4C54-99DA-3E71A0DAE1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門川町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F1609647-660A-437C-868B-5B627A8E62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D85D54BE-C469-429F-B65F-C5203B9D16B4}"/>
              </a:ext>
            </a:extLst>
          </p:cNvPr>
          <p:cNvGrpSpPr/>
          <p:nvPr/>
        </p:nvGrpSpPr>
        <p:grpSpPr>
          <a:xfrm>
            <a:off x="4404174" y="3448928"/>
            <a:ext cx="720000" cy="430244"/>
            <a:chOff x="6555416" y="4900731"/>
            <a:chExt cx="720000" cy="378515"/>
          </a:xfrm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51ECF297-CA75-4D82-8283-A3C6947EAC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日向市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3E0C7CF0-06DD-4D4D-83B6-CBA1ECC9ED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A92D392F-6EAA-4EE4-A31B-CA5AAD03E982}"/>
              </a:ext>
            </a:extLst>
          </p:cNvPr>
          <p:cNvGrpSpPr/>
          <p:nvPr/>
        </p:nvGrpSpPr>
        <p:grpSpPr>
          <a:xfrm>
            <a:off x="4196910" y="3924416"/>
            <a:ext cx="720000" cy="430244"/>
            <a:chOff x="6555416" y="4900731"/>
            <a:chExt cx="720000" cy="378515"/>
          </a:xfrm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93403C12-3962-4D8B-BC45-37530DE9D7F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都農町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A3AAD57D-F095-4CA8-A613-399791BC07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300F3563-939B-4F46-9ED7-040B8E0A60D6}"/>
              </a:ext>
            </a:extLst>
          </p:cNvPr>
          <p:cNvGrpSpPr/>
          <p:nvPr/>
        </p:nvGrpSpPr>
        <p:grpSpPr>
          <a:xfrm>
            <a:off x="4196910" y="4399904"/>
            <a:ext cx="720000" cy="430244"/>
            <a:chOff x="6555416" y="4900731"/>
            <a:chExt cx="720000" cy="378515"/>
          </a:xfrm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41E84141-17EA-4445-B2F8-46C2CB878B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川南町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9E7F59A5-1ECA-4746-BAC3-BDC642F9EA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240D9637-CA43-4FCC-B517-9F011E637FE7}"/>
              </a:ext>
            </a:extLst>
          </p:cNvPr>
          <p:cNvGrpSpPr/>
          <p:nvPr/>
        </p:nvGrpSpPr>
        <p:grpSpPr>
          <a:xfrm>
            <a:off x="3416622" y="4399904"/>
            <a:ext cx="720000" cy="430244"/>
            <a:chOff x="6555416" y="4900731"/>
            <a:chExt cx="720000" cy="378515"/>
          </a:xfrm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C4350E58-702A-4E38-A512-6CD5706E0D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木城町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EB3D2193-2D47-4FB3-94D7-8387AD9F1EB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A831E500-25C1-495B-88DC-61866C7CD66C}"/>
              </a:ext>
            </a:extLst>
          </p:cNvPr>
          <p:cNvGrpSpPr/>
          <p:nvPr/>
        </p:nvGrpSpPr>
        <p:grpSpPr>
          <a:xfrm>
            <a:off x="2307150" y="4399904"/>
            <a:ext cx="720000" cy="430244"/>
            <a:chOff x="6555416" y="4900731"/>
            <a:chExt cx="720000" cy="378515"/>
          </a:xfrm>
        </p:grpSpPr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91A98820-5A56-48DF-B6CD-C9490B9E75F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西米良村</a:t>
              </a:r>
            </a:p>
          </p:txBody>
        </p:sp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D29F9F85-ED89-45B4-A4C5-CA7F7BB3842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3CB475DC-05B3-4C1B-AA8A-3E37FBF2FCD6}"/>
              </a:ext>
            </a:extLst>
          </p:cNvPr>
          <p:cNvGrpSpPr/>
          <p:nvPr/>
        </p:nvGrpSpPr>
        <p:grpSpPr>
          <a:xfrm>
            <a:off x="3270318" y="4972928"/>
            <a:ext cx="720000" cy="430244"/>
            <a:chOff x="6555416" y="4900731"/>
            <a:chExt cx="720000" cy="378515"/>
          </a:xfrm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A9EF851A-0637-4C27-A27F-6E4D01171E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西都市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DBEBBCD5-825F-4706-B337-5C3E3161EC9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C9DB44AB-CFA7-4AA5-BFBC-A9BB117D4F3C}"/>
              </a:ext>
            </a:extLst>
          </p:cNvPr>
          <p:cNvGrpSpPr/>
          <p:nvPr/>
        </p:nvGrpSpPr>
        <p:grpSpPr>
          <a:xfrm>
            <a:off x="4050606" y="4972928"/>
            <a:ext cx="720000" cy="430244"/>
            <a:chOff x="6555416" y="4900731"/>
            <a:chExt cx="720000" cy="378515"/>
          </a:xfrm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3B7A5CCB-3C37-48DD-AE1E-7163919CBD7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高鍋町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FD86C8CA-674D-4994-8B38-A2522B720B4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A325159D-4F6C-4785-B112-F12F5E4C26F1}"/>
              </a:ext>
            </a:extLst>
          </p:cNvPr>
          <p:cNvGrpSpPr/>
          <p:nvPr/>
        </p:nvGrpSpPr>
        <p:grpSpPr>
          <a:xfrm>
            <a:off x="4080674" y="5525228"/>
            <a:ext cx="720000" cy="430244"/>
            <a:chOff x="6555416" y="4900731"/>
            <a:chExt cx="720000" cy="378515"/>
          </a:xfrm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331F94FB-B636-402F-B942-56165D905B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新富町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6322C82C-A360-4790-8B61-544EB31AC6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272E64C0-63CE-41A3-B688-43F1B7D0DBAF}"/>
              </a:ext>
            </a:extLst>
          </p:cNvPr>
          <p:cNvGrpSpPr/>
          <p:nvPr/>
        </p:nvGrpSpPr>
        <p:grpSpPr>
          <a:xfrm>
            <a:off x="3278158" y="5521568"/>
            <a:ext cx="720000" cy="430244"/>
            <a:chOff x="6555416" y="4900731"/>
            <a:chExt cx="720000" cy="378515"/>
          </a:xfrm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708B2897-C429-42B2-9FAB-E270EBB17D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国富町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0AC1C954-DDE4-44ED-BD69-3EFC5D355CE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40AAAD67-9631-4429-A47A-E2DF71437E40}"/>
              </a:ext>
            </a:extLst>
          </p:cNvPr>
          <p:cNvGrpSpPr/>
          <p:nvPr/>
        </p:nvGrpSpPr>
        <p:grpSpPr>
          <a:xfrm>
            <a:off x="2497108" y="5521568"/>
            <a:ext cx="720000" cy="430244"/>
            <a:chOff x="6555416" y="4900731"/>
            <a:chExt cx="720000" cy="378515"/>
          </a:xfrm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6A8F4D3E-C337-4ACB-B781-E038D8DA86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綾町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11077B6A-1106-4B9C-962C-D496724836B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633C997D-7B43-4C79-B717-28CC903B7003}"/>
              </a:ext>
            </a:extLst>
          </p:cNvPr>
          <p:cNvGrpSpPr/>
          <p:nvPr/>
        </p:nvGrpSpPr>
        <p:grpSpPr>
          <a:xfrm>
            <a:off x="1674901" y="6143564"/>
            <a:ext cx="720000" cy="430244"/>
            <a:chOff x="6555416" y="4900731"/>
            <a:chExt cx="720000" cy="378515"/>
          </a:xfrm>
        </p:grpSpPr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0D0D7D84-6B20-48D9-AFD2-B90F8F0F41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高原町</a:t>
              </a:r>
            </a:p>
          </p:txBody>
        </p:sp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B3200754-6412-4A73-B682-044EF75033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8" name="グループ化 217">
            <a:extLst>
              <a:ext uri="{FF2B5EF4-FFF2-40B4-BE49-F238E27FC236}">
                <a16:creationId xmlns:a16="http://schemas.microsoft.com/office/drawing/2014/main" id="{EDA83A00-4492-47C2-A70A-4C34320DA569}"/>
              </a:ext>
            </a:extLst>
          </p:cNvPr>
          <p:cNvGrpSpPr/>
          <p:nvPr/>
        </p:nvGrpSpPr>
        <p:grpSpPr>
          <a:xfrm>
            <a:off x="1979701" y="6696014"/>
            <a:ext cx="720000" cy="430244"/>
            <a:chOff x="6555416" y="4900731"/>
            <a:chExt cx="720000" cy="378515"/>
          </a:xfrm>
        </p:grpSpPr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DA440862-5D0B-4E41-ADDB-EF3EE6D758E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都城市</a:t>
              </a:r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5A8B3A57-03EC-4735-8DC4-4F929A6858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1" name="グループ化 220">
            <a:extLst>
              <a:ext uri="{FF2B5EF4-FFF2-40B4-BE49-F238E27FC236}">
                <a16:creationId xmlns:a16="http://schemas.microsoft.com/office/drawing/2014/main" id="{A5BCBABF-F857-48EE-9C8F-7426C426F2DF}"/>
              </a:ext>
            </a:extLst>
          </p:cNvPr>
          <p:cNvGrpSpPr/>
          <p:nvPr/>
        </p:nvGrpSpPr>
        <p:grpSpPr>
          <a:xfrm>
            <a:off x="2513101" y="7286564"/>
            <a:ext cx="720000" cy="430244"/>
            <a:chOff x="6555416" y="4900731"/>
            <a:chExt cx="720000" cy="378515"/>
          </a:xfrm>
        </p:grpSpPr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6170E68E-CDF9-4FBE-8DF6-6ACAC6E8F88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三股町</a:t>
              </a:r>
            </a:p>
          </p:txBody>
        </p:sp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31E1A116-0588-40CF-8303-5CF88CF516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5BF1AC3A-7F3B-40CB-BB0D-7C8485509636}"/>
              </a:ext>
            </a:extLst>
          </p:cNvPr>
          <p:cNvSpPr txBox="1"/>
          <p:nvPr/>
        </p:nvSpPr>
        <p:spPr>
          <a:xfrm>
            <a:off x="103226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宮崎県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9A1A222D-E370-4286-A2AB-938B88D75D08}"/>
              </a:ext>
            </a:extLst>
          </p:cNvPr>
          <p:cNvSpPr txBox="1"/>
          <p:nvPr/>
        </p:nvSpPr>
        <p:spPr>
          <a:xfrm>
            <a:off x="67948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61" name="直線コネクタ 60">
            <a:extLst>
              <a:ext uri="{FF2B5EF4-FFF2-40B4-BE49-F238E27FC236}">
                <a16:creationId xmlns:a16="http://schemas.microsoft.com/office/drawing/2014/main" id="{1BB9FB1B-D9D3-43E9-860A-22B9ECA54D80}"/>
              </a:ext>
            </a:extLst>
          </p:cNvPr>
          <p:cNvCxnSpPr/>
          <p:nvPr/>
        </p:nvCxnSpPr>
        <p:spPr>
          <a:xfrm>
            <a:off x="94837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289">
            <a:extLst>
              <a:ext uri="{FF2B5EF4-FFF2-40B4-BE49-F238E27FC236}">
                <a16:creationId xmlns:a16="http://schemas.microsoft.com/office/drawing/2014/main" id="{60368373-FBAF-44DF-A46D-4CD6E516ED4D}"/>
              </a:ext>
            </a:extLst>
          </p:cNvPr>
          <p:cNvGrpSpPr>
            <a:grpSpLocks/>
          </p:cNvGrpSpPr>
          <p:nvPr/>
        </p:nvGrpSpPr>
        <p:grpSpPr bwMode="auto">
          <a:xfrm>
            <a:off x="607145" y="1233623"/>
            <a:ext cx="5657170" cy="8361589"/>
            <a:chOff x="416" y="344"/>
            <a:chExt cx="4989" cy="7374"/>
          </a:xfrm>
        </p:grpSpPr>
        <p:sp>
          <p:nvSpPr>
            <p:cNvPr id="91" name="Freeform 260">
              <a:extLst>
                <a:ext uri="{FF2B5EF4-FFF2-40B4-BE49-F238E27FC236}">
                  <a16:creationId xmlns:a16="http://schemas.microsoft.com/office/drawing/2014/main" id="{010EB32F-9952-43BC-B186-AD51EF0C4E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357"/>
              <a:ext cx="964" cy="1361"/>
            </a:xfrm>
            <a:custGeom>
              <a:avLst/>
              <a:gdLst>
                <a:gd name="T0" fmla="*/ 850 w 964"/>
                <a:gd name="T1" fmla="*/ 1361 h 1361"/>
                <a:gd name="T2" fmla="*/ 680 w 964"/>
                <a:gd name="T3" fmla="*/ 1361 h 1361"/>
                <a:gd name="T4" fmla="*/ 680 w 964"/>
                <a:gd name="T5" fmla="*/ 1247 h 1361"/>
                <a:gd name="T6" fmla="*/ 510 w 964"/>
                <a:gd name="T7" fmla="*/ 1247 h 1361"/>
                <a:gd name="T8" fmla="*/ 510 w 964"/>
                <a:gd name="T9" fmla="*/ 1304 h 1361"/>
                <a:gd name="T10" fmla="*/ 340 w 964"/>
                <a:gd name="T11" fmla="*/ 1304 h 1361"/>
                <a:gd name="T12" fmla="*/ 340 w 964"/>
                <a:gd name="T13" fmla="*/ 1190 h 1361"/>
                <a:gd name="T14" fmla="*/ 283 w 964"/>
                <a:gd name="T15" fmla="*/ 1190 h 1361"/>
                <a:gd name="T16" fmla="*/ 283 w 964"/>
                <a:gd name="T17" fmla="*/ 1134 h 1361"/>
                <a:gd name="T18" fmla="*/ 340 w 964"/>
                <a:gd name="T19" fmla="*/ 1134 h 1361"/>
                <a:gd name="T20" fmla="*/ 340 w 964"/>
                <a:gd name="T21" fmla="*/ 1020 h 1361"/>
                <a:gd name="T22" fmla="*/ 226 w 964"/>
                <a:gd name="T23" fmla="*/ 1020 h 1361"/>
                <a:gd name="T24" fmla="*/ 226 w 964"/>
                <a:gd name="T25" fmla="*/ 907 h 1361"/>
                <a:gd name="T26" fmla="*/ 0 w 964"/>
                <a:gd name="T27" fmla="*/ 907 h 1361"/>
                <a:gd name="T28" fmla="*/ 0 w 964"/>
                <a:gd name="T29" fmla="*/ 623 h 1361"/>
                <a:gd name="T30" fmla="*/ 170 w 964"/>
                <a:gd name="T31" fmla="*/ 623 h 1361"/>
                <a:gd name="T32" fmla="*/ 170 w 964"/>
                <a:gd name="T33" fmla="*/ 453 h 1361"/>
                <a:gd name="T34" fmla="*/ 113 w 964"/>
                <a:gd name="T35" fmla="*/ 453 h 1361"/>
                <a:gd name="T36" fmla="*/ 113 w 964"/>
                <a:gd name="T37" fmla="*/ 340 h 1361"/>
                <a:gd name="T38" fmla="*/ 170 w 964"/>
                <a:gd name="T39" fmla="*/ 340 h 1361"/>
                <a:gd name="T40" fmla="*/ 170 w 964"/>
                <a:gd name="T41" fmla="*/ 227 h 1361"/>
                <a:gd name="T42" fmla="*/ 113 w 964"/>
                <a:gd name="T43" fmla="*/ 227 h 1361"/>
                <a:gd name="T44" fmla="*/ 113 w 964"/>
                <a:gd name="T45" fmla="*/ 56 h 1361"/>
                <a:gd name="T46" fmla="*/ 170 w 964"/>
                <a:gd name="T47" fmla="*/ 56 h 1361"/>
                <a:gd name="T48" fmla="*/ 170 w 964"/>
                <a:gd name="T49" fmla="*/ 0 h 1361"/>
                <a:gd name="T50" fmla="*/ 226 w 964"/>
                <a:gd name="T51" fmla="*/ 0 h 1361"/>
                <a:gd name="T52" fmla="*/ 226 w 964"/>
                <a:gd name="T53" fmla="*/ 56 h 1361"/>
                <a:gd name="T54" fmla="*/ 340 w 964"/>
                <a:gd name="T55" fmla="*/ 56 h 1361"/>
                <a:gd name="T56" fmla="*/ 340 w 964"/>
                <a:gd name="T57" fmla="*/ 113 h 1361"/>
                <a:gd name="T58" fmla="*/ 396 w 964"/>
                <a:gd name="T59" fmla="*/ 113 h 1361"/>
                <a:gd name="T60" fmla="*/ 396 w 964"/>
                <a:gd name="T61" fmla="*/ 283 h 1361"/>
                <a:gd name="T62" fmla="*/ 510 w 964"/>
                <a:gd name="T63" fmla="*/ 283 h 1361"/>
                <a:gd name="T64" fmla="*/ 510 w 964"/>
                <a:gd name="T65" fmla="*/ 340 h 1361"/>
                <a:gd name="T66" fmla="*/ 453 w 964"/>
                <a:gd name="T67" fmla="*/ 340 h 1361"/>
                <a:gd name="T68" fmla="*/ 453 w 964"/>
                <a:gd name="T69" fmla="*/ 397 h 1361"/>
                <a:gd name="T70" fmla="*/ 510 w 964"/>
                <a:gd name="T71" fmla="*/ 397 h 1361"/>
                <a:gd name="T72" fmla="*/ 510 w 964"/>
                <a:gd name="T73" fmla="*/ 510 h 1361"/>
                <a:gd name="T74" fmla="*/ 567 w 964"/>
                <a:gd name="T75" fmla="*/ 510 h 1361"/>
                <a:gd name="T76" fmla="*/ 567 w 964"/>
                <a:gd name="T77" fmla="*/ 680 h 1361"/>
                <a:gd name="T78" fmla="*/ 737 w 964"/>
                <a:gd name="T79" fmla="*/ 680 h 1361"/>
                <a:gd name="T80" fmla="*/ 737 w 964"/>
                <a:gd name="T81" fmla="*/ 737 h 1361"/>
                <a:gd name="T82" fmla="*/ 964 w 964"/>
                <a:gd name="T83" fmla="*/ 737 h 1361"/>
                <a:gd name="T84" fmla="*/ 964 w 964"/>
                <a:gd name="T85" fmla="*/ 794 h 1361"/>
                <a:gd name="T86" fmla="*/ 850 w 964"/>
                <a:gd name="T87" fmla="*/ 794 h 1361"/>
                <a:gd name="T88" fmla="*/ 850 w 964"/>
                <a:gd name="T89" fmla="*/ 850 h 1361"/>
                <a:gd name="T90" fmla="*/ 850 w 964"/>
                <a:gd name="T91" fmla="*/ 907 h 1361"/>
                <a:gd name="T92" fmla="*/ 907 w 964"/>
                <a:gd name="T93" fmla="*/ 907 h 1361"/>
                <a:gd name="T94" fmla="*/ 907 w 964"/>
                <a:gd name="T95" fmla="*/ 1077 h 1361"/>
                <a:gd name="T96" fmla="*/ 793 w 964"/>
                <a:gd name="T97" fmla="*/ 1077 h 1361"/>
                <a:gd name="T98" fmla="*/ 793 w 964"/>
                <a:gd name="T99" fmla="*/ 1190 h 1361"/>
                <a:gd name="T100" fmla="*/ 737 w 964"/>
                <a:gd name="T101" fmla="*/ 1190 h 1361"/>
                <a:gd name="T102" fmla="*/ 737 w 964"/>
                <a:gd name="T103" fmla="*/ 1247 h 1361"/>
                <a:gd name="T104" fmla="*/ 793 w 964"/>
                <a:gd name="T105" fmla="*/ 1247 h 1361"/>
                <a:gd name="T106" fmla="*/ 793 w 964"/>
                <a:gd name="T107" fmla="*/ 1304 h 1361"/>
                <a:gd name="T108" fmla="*/ 850 w 964"/>
                <a:gd name="T109" fmla="*/ 1304 h 1361"/>
                <a:gd name="T110" fmla="*/ 850 w 964"/>
                <a:gd name="T111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964" h="1361">
                  <a:moveTo>
                    <a:pt x="850" y="1361"/>
                  </a:moveTo>
                  <a:lnTo>
                    <a:pt x="680" y="1361"/>
                  </a:lnTo>
                  <a:lnTo>
                    <a:pt x="680" y="1247"/>
                  </a:lnTo>
                  <a:lnTo>
                    <a:pt x="510" y="1247"/>
                  </a:lnTo>
                  <a:lnTo>
                    <a:pt x="510" y="1304"/>
                  </a:lnTo>
                  <a:lnTo>
                    <a:pt x="340" y="1304"/>
                  </a:lnTo>
                  <a:lnTo>
                    <a:pt x="340" y="1190"/>
                  </a:lnTo>
                  <a:lnTo>
                    <a:pt x="283" y="1190"/>
                  </a:lnTo>
                  <a:lnTo>
                    <a:pt x="283" y="1134"/>
                  </a:lnTo>
                  <a:lnTo>
                    <a:pt x="340" y="1134"/>
                  </a:lnTo>
                  <a:lnTo>
                    <a:pt x="340" y="1020"/>
                  </a:lnTo>
                  <a:lnTo>
                    <a:pt x="226" y="1020"/>
                  </a:lnTo>
                  <a:lnTo>
                    <a:pt x="226" y="907"/>
                  </a:lnTo>
                  <a:lnTo>
                    <a:pt x="0" y="907"/>
                  </a:lnTo>
                  <a:lnTo>
                    <a:pt x="0" y="623"/>
                  </a:lnTo>
                  <a:lnTo>
                    <a:pt x="170" y="623"/>
                  </a:lnTo>
                  <a:lnTo>
                    <a:pt x="170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6" y="113"/>
                  </a:lnTo>
                  <a:lnTo>
                    <a:pt x="396" y="283"/>
                  </a:lnTo>
                  <a:lnTo>
                    <a:pt x="510" y="283"/>
                  </a:lnTo>
                  <a:lnTo>
                    <a:pt x="510" y="340"/>
                  </a:lnTo>
                  <a:lnTo>
                    <a:pt x="453" y="340"/>
                  </a:lnTo>
                  <a:lnTo>
                    <a:pt x="453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567" y="510"/>
                  </a:lnTo>
                  <a:lnTo>
                    <a:pt x="567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964" y="737"/>
                  </a:lnTo>
                  <a:lnTo>
                    <a:pt x="964" y="794"/>
                  </a:lnTo>
                  <a:lnTo>
                    <a:pt x="850" y="794"/>
                  </a:lnTo>
                  <a:lnTo>
                    <a:pt x="850" y="850"/>
                  </a:lnTo>
                  <a:lnTo>
                    <a:pt x="850" y="907"/>
                  </a:lnTo>
                  <a:lnTo>
                    <a:pt x="907" y="907"/>
                  </a:lnTo>
                  <a:lnTo>
                    <a:pt x="907" y="1077"/>
                  </a:lnTo>
                  <a:lnTo>
                    <a:pt x="793" y="1077"/>
                  </a:lnTo>
                  <a:lnTo>
                    <a:pt x="793" y="1190"/>
                  </a:lnTo>
                  <a:lnTo>
                    <a:pt x="737" y="1190"/>
                  </a:lnTo>
                  <a:lnTo>
                    <a:pt x="737" y="1247"/>
                  </a:lnTo>
                  <a:lnTo>
                    <a:pt x="793" y="1247"/>
                  </a:lnTo>
                  <a:lnTo>
                    <a:pt x="793" y="1304"/>
                  </a:lnTo>
                  <a:lnTo>
                    <a:pt x="850" y="1304"/>
                  </a:lnTo>
                  <a:lnTo>
                    <a:pt x="850" y="136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2" name="Rectangle 261">
              <a:extLst>
                <a:ext uri="{FF2B5EF4-FFF2-40B4-BE49-F238E27FC236}">
                  <a16:creationId xmlns:a16="http://schemas.microsoft.com/office/drawing/2014/main" id="{E7FD38B5-A7D7-40C6-BA54-3F3CC84718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64" y="6810"/>
              <a:ext cx="57" cy="170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3" name="Freeform 262">
              <a:extLst>
                <a:ext uri="{FF2B5EF4-FFF2-40B4-BE49-F238E27FC236}">
                  <a16:creationId xmlns:a16="http://schemas.microsoft.com/office/drawing/2014/main" id="{4A50135B-E3C0-4A00-8F0D-776264A8CDF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620"/>
              <a:ext cx="1304" cy="1474"/>
            </a:xfrm>
            <a:custGeom>
              <a:avLst/>
              <a:gdLst>
                <a:gd name="T0" fmla="*/ 964 w 1304"/>
                <a:gd name="T1" fmla="*/ 1417 h 1474"/>
                <a:gd name="T2" fmla="*/ 907 w 1304"/>
                <a:gd name="T3" fmla="*/ 1304 h 1474"/>
                <a:gd name="T4" fmla="*/ 964 w 1304"/>
                <a:gd name="T5" fmla="*/ 1190 h 1474"/>
                <a:gd name="T6" fmla="*/ 1020 w 1304"/>
                <a:gd name="T7" fmla="*/ 1134 h 1474"/>
                <a:gd name="T8" fmla="*/ 1077 w 1304"/>
                <a:gd name="T9" fmla="*/ 1077 h 1474"/>
                <a:gd name="T10" fmla="*/ 1134 w 1304"/>
                <a:gd name="T11" fmla="*/ 907 h 1474"/>
                <a:gd name="T12" fmla="*/ 1247 w 1304"/>
                <a:gd name="T13" fmla="*/ 850 h 1474"/>
                <a:gd name="T14" fmla="*/ 1304 w 1304"/>
                <a:gd name="T15" fmla="*/ 680 h 1474"/>
                <a:gd name="T16" fmla="*/ 1247 w 1304"/>
                <a:gd name="T17" fmla="*/ 623 h 1474"/>
                <a:gd name="T18" fmla="*/ 1304 w 1304"/>
                <a:gd name="T19" fmla="*/ 510 h 1474"/>
                <a:gd name="T20" fmla="*/ 1247 w 1304"/>
                <a:gd name="T21" fmla="*/ 453 h 1474"/>
                <a:gd name="T22" fmla="*/ 1304 w 1304"/>
                <a:gd name="T23" fmla="*/ 340 h 1474"/>
                <a:gd name="T24" fmla="*/ 1134 w 1304"/>
                <a:gd name="T25" fmla="*/ 283 h 1474"/>
                <a:gd name="T26" fmla="*/ 1077 w 1304"/>
                <a:gd name="T27" fmla="*/ 226 h 1474"/>
                <a:gd name="T28" fmla="*/ 1020 w 1304"/>
                <a:gd name="T29" fmla="*/ 170 h 1474"/>
                <a:gd name="T30" fmla="*/ 793 w 1304"/>
                <a:gd name="T31" fmla="*/ 56 h 1474"/>
                <a:gd name="T32" fmla="*/ 623 w 1304"/>
                <a:gd name="T33" fmla="*/ 0 h 1474"/>
                <a:gd name="T34" fmla="*/ 567 w 1304"/>
                <a:gd name="T35" fmla="*/ 56 h 1474"/>
                <a:gd name="T36" fmla="*/ 510 w 1304"/>
                <a:gd name="T37" fmla="*/ 113 h 1474"/>
                <a:gd name="T38" fmla="*/ 453 w 1304"/>
                <a:gd name="T39" fmla="*/ 56 h 1474"/>
                <a:gd name="T40" fmla="*/ 340 w 1304"/>
                <a:gd name="T41" fmla="*/ 226 h 1474"/>
                <a:gd name="T42" fmla="*/ 283 w 1304"/>
                <a:gd name="T43" fmla="*/ 283 h 1474"/>
                <a:gd name="T44" fmla="*/ 226 w 1304"/>
                <a:gd name="T45" fmla="*/ 340 h 1474"/>
                <a:gd name="T46" fmla="*/ 56 w 1304"/>
                <a:gd name="T47" fmla="*/ 397 h 1474"/>
                <a:gd name="T48" fmla="*/ 0 w 1304"/>
                <a:gd name="T49" fmla="*/ 453 h 1474"/>
                <a:gd name="T50" fmla="*/ 56 w 1304"/>
                <a:gd name="T51" fmla="*/ 567 h 1474"/>
                <a:gd name="T52" fmla="*/ 170 w 1304"/>
                <a:gd name="T53" fmla="*/ 680 h 1474"/>
                <a:gd name="T54" fmla="*/ 226 w 1304"/>
                <a:gd name="T55" fmla="*/ 737 h 1474"/>
                <a:gd name="T56" fmla="*/ 340 w 1304"/>
                <a:gd name="T57" fmla="*/ 793 h 1474"/>
                <a:gd name="T58" fmla="*/ 396 w 1304"/>
                <a:gd name="T59" fmla="*/ 850 h 1474"/>
                <a:gd name="T60" fmla="*/ 510 w 1304"/>
                <a:gd name="T61" fmla="*/ 1020 h 1474"/>
                <a:gd name="T62" fmla="*/ 453 w 1304"/>
                <a:gd name="T63" fmla="*/ 1077 h 1474"/>
                <a:gd name="T64" fmla="*/ 510 w 1304"/>
                <a:gd name="T65" fmla="*/ 1134 h 1474"/>
                <a:gd name="T66" fmla="*/ 567 w 1304"/>
                <a:gd name="T67" fmla="*/ 1247 h 1474"/>
                <a:gd name="T68" fmla="*/ 737 w 1304"/>
                <a:gd name="T69" fmla="*/ 1417 h 1474"/>
                <a:gd name="T70" fmla="*/ 964 w 1304"/>
                <a:gd name="T7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04" h="1474">
                  <a:moveTo>
                    <a:pt x="964" y="1474"/>
                  </a:moveTo>
                  <a:lnTo>
                    <a:pt x="964" y="1417"/>
                  </a:lnTo>
                  <a:lnTo>
                    <a:pt x="907" y="1417"/>
                  </a:lnTo>
                  <a:lnTo>
                    <a:pt x="907" y="1304"/>
                  </a:lnTo>
                  <a:lnTo>
                    <a:pt x="964" y="1304"/>
                  </a:lnTo>
                  <a:lnTo>
                    <a:pt x="964" y="1190"/>
                  </a:lnTo>
                  <a:lnTo>
                    <a:pt x="964" y="1134"/>
                  </a:lnTo>
                  <a:lnTo>
                    <a:pt x="1020" y="1134"/>
                  </a:lnTo>
                  <a:lnTo>
                    <a:pt x="1020" y="1077"/>
                  </a:lnTo>
                  <a:lnTo>
                    <a:pt x="1077" y="1077"/>
                  </a:lnTo>
                  <a:lnTo>
                    <a:pt x="1077" y="907"/>
                  </a:lnTo>
                  <a:lnTo>
                    <a:pt x="1134" y="907"/>
                  </a:lnTo>
                  <a:lnTo>
                    <a:pt x="1134" y="850"/>
                  </a:lnTo>
                  <a:lnTo>
                    <a:pt x="1247" y="850"/>
                  </a:lnTo>
                  <a:lnTo>
                    <a:pt x="1247" y="680"/>
                  </a:lnTo>
                  <a:lnTo>
                    <a:pt x="1304" y="680"/>
                  </a:lnTo>
                  <a:lnTo>
                    <a:pt x="1304" y="623"/>
                  </a:lnTo>
                  <a:lnTo>
                    <a:pt x="1247" y="623"/>
                  </a:lnTo>
                  <a:lnTo>
                    <a:pt x="1247" y="510"/>
                  </a:lnTo>
                  <a:lnTo>
                    <a:pt x="1304" y="510"/>
                  </a:lnTo>
                  <a:lnTo>
                    <a:pt x="1304" y="453"/>
                  </a:lnTo>
                  <a:lnTo>
                    <a:pt x="1247" y="453"/>
                  </a:lnTo>
                  <a:lnTo>
                    <a:pt x="1247" y="340"/>
                  </a:lnTo>
                  <a:lnTo>
                    <a:pt x="1304" y="340"/>
                  </a:lnTo>
                  <a:lnTo>
                    <a:pt x="1304" y="283"/>
                  </a:lnTo>
                  <a:lnTo>
                    <a:pt x="1134" y="283"/>
                  </a:lnTo>
                  <a:lnTo>
                    <a:pt x="1134" y="226"/>
                  </a:lnTo>
                  <a:lnTo>
                    <a:pt x="1077" y="226"/>
                  </a:lnTo>
                  <a:lnTo>
                    <a:pt x="1077" y="170"/>
                  </a:lnTo>
                  <a:lnTo>
                    <a:pt x="1020" y="170"/>
                  </a:lnTo>
                  <a:lnTo>
                    <a:pt x="1020" y="56"/>
                  </a:lnTo>
                  <a:lnTo>
                    <a:pt x="793" y="56"/>
                  </a:lnTo>
                  <a:lnTo>
                    <a:pt x="793" y="0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567" y="56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453" y="56"/>
                  </a:lnTo>
                  <a:lnTo>
                    <a:pt x="453" y="226"/>
                  </a:lnTo>
                  <a:lnTo>
                    <a:pt x="340" y="226"/>
                  </a:lnTo>
                  <a:lnTo>
                    <a:pt x="340" y="283"/>
                  </a:lnTo>
                  <a:lnTo>
                    <a:pt x="283" y="283"/>
                  </a:lnTo>
                  <a:lnTo>
                    <a:pt x="283" y="340"/>
                  </a:lnTo>
                  <a:lnTo>
                    <a:pt x="226" y="340"/>
                  </a:lnTo>
                  <a:lnTo>
                    <a:pt x="226" y="397"/>
                  </a:lnTo>
                  <a:lnTo>
                    <a:pt x="56" y="397"/>
                  </a:lnTo>
                  <a:lnTo>
                    <a:pt x="56" y="453"/>
                  </a:lnTo>
                  <a:lnTo>
                    <a:pt x="0" y="453"/>
                  </a:lnTo>
                  <a:lnTo>
                    <a:pt x="0" y="567"/>
                  </a:lnTo>
                  <a:lnTo>
                    <a:pt x="56" y="567"/>
                  </a:lnTo>
                  <a:lnTo>
                    <a:pt x="56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3"/>
                  </a:lnTo>
                  <a:lnTo>
                    <a:pt x="340" y="793"/>
                  </a:lnTo>
                  <a:lnTo>
                    <a:pt x="340" y="850"/>
                  </a:lnTo>
                  <a:lnTo>
                    <a:pt x="396" y="850"/>
                  </a:lnTo>
                  <a:lnTo>
                    <a:pt x="396" y="1020"/>
                  </a:lnTo>
                  <a:lnTo>
                    <a:pt x="510" y="1020"/>
                  </a:lnTo>
                  <a:lnTo>
                    <a:pt x="510" y="1077"/>
                  </a:lnTo>
                  <a:lnTo>
                    <a:pt x="453" y="1077"/>
                  </a:lnTo>
                  <a:lnTo>
                    <a:pt x="453" y="1134"/>
                  </a:lnTo>
                  <a:lnTo>
                    <a:pt x="510" y="1134"/>
                  </a:lnTo>
                  <a:lnTo>
                    <a:pt x="510" y="1247"/>
                  </a:lnTo>
                  <a:lnTo>
                    <a:pt x="567" y="1247"/>
                  </a:lnTo>
                  <a:lnTo>
                    <a:pt x="567" y="1417"/>
                  </a:lnTo>
                  <a:lnTo>
                    <a:pt x="737" y="1417"/>
                  </a:lnTo>
                  <a:lnTo>
                    <a:pt x="737" y="1474"/>
                  </a:lnTo>
                  <a:lnTo>
                    <a:pt x="964" y="147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4" name="Freeform 264">
              <a:extLst>
                <a:ext uri="{FF2B5EF4-FFF2-40B4-BE49-F238E27FC236}">
                  <a16:creationId xmlns:a16="http://schemas.microsoft.com/office/drawing/2014/main" id="{41EEB728-5EF3-45FF-86E6-B4465EC82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5563"/>
              <a:ext cx="737" cy="624"/>
            </a:xfrm>
            <a:custGeom>
              <a:avLst/>
              <a:gdLst>
                <a:gd name="T0" fmla="*/ 737 w 737"/>
                <a:gd name="T1" fmla="*/ 113 h 624"/>
                <a:gd name="T2" fmla="*/ 624 w 737"/>
                <a:gd name="T3" fmla="*/ 113 h 624"/>
                <a:gd name="T4" fmla="*/ 624 w 737"/>
                <a:gd name="T5" fmla="*/ 0 h 624"/>
                <a:gd name="T6" fmla="*/ 567 w 737"/>
                <a:gd name="T7" fmla="*/ 0 h 624"/>
                <a:gd name="T8" fmla="*/ 565 w 737"/>
                <a:gd name="T9" fmla="*/ 59 h 624"/>
                <a:gd name="T10" fmla="*/ 510 w 737"/>
                <a:gd name="T11" fmla="*/ 57 h 624"/>
                <a:gd name="T12" fmla="*/ 510 w 737"/>
                <a:gd name="T13" fmla="*/ 113 h 624"/>
                <a:gd name="T14" fmla="*/ 454 w 737"/>
                <a:gd name="T15" fmla="*/ 113 h 624"/>
                <a:gd name="T16" fmla="*/ 454 w 737"/>
                <a:gd name="T17" fmla="*/ 170 h 624"/>
                <a:gd name="T18" fmla="*/ 397 w 737"/>
                <a:gd name="T19" fmla="*/ 170 h 624"/>
                <a:gd name="T20" fmla="*/ 397 w 737"/>
                <a:gd name="T21" fmla="*/ 227 h 624"/>
                <a:gd name="T22" fmla="*/ 340 w 737"/>
                <a:gd name="T23" fmla="*/ 227 h 624"/>
                <a:gd name="T24" fmla="*/ 340 w 737"/>
                <a:gd name="T25" fmla="*/ 283 h 624"/>
                <a:gd name="T26" fmla="*/ 227 w 737"/>
                <a:gd name="T27" fmla="*/ 283 h 624"/>
                <a:gd name="T28" fmla="*/ 227 w 737"/>
                <a:gd name="T29" fmla="*/ 227 h 624"/>
                <a:gd name="T30" fmla="*/ 170 w 737"/>
                <a:gd name="T31" fmla="*/ 227 h 624"/>
                <a:gd name="T32" fmla="*/ 170 w 737"/>
                <a:gd name="T33" fmla="*/ 113 h 624"/>
                <a:gd name="T34" fmla="*/ 57 w 737"/>
                <a:gd name="T35" fmla="*/ 113 h 624"/>
                <a:gd name="T36" fmla="*/ 57 w 737"/>
                <a:gd name="T37" fmla="*/ 340 h 624"/>
                <a:gd name="T38" fmla="*/ 0 w 737"/>
                <a:gd name="T39" fmla="*/ 340 h 624"/>
                <a:gd name="T40" fmla="*/ 0 w 737"/>
                <a:gd name="T41" fmla="*/ 397 h 624"/>
                <a:gd name="T42" fmla="*/ 0 w 737"/>
                <a:gd name="T43" fmla="*/ 454 h 624"/>
                <a:gd name="T44" fmla="*/ 57 w 737"/>
                <a:gd name="T45" fmla="*/ 454 h 624"/>
                <a:gd name="T46" fmla="*/ 57 w 737"/>
                <a:gd name="T47" fmla="*/ 510 h 624"/>
                <a:gd name="T48" fmla="*/ 113 w 737"/>
                <a:gd name="T49" fmla="*/ 510 h 624"/>
                <a:gd name="T50" fmla="*/ 113 w 737"/>
                <a:gd name="T51" fmla="*/ 624 h 624"/>
                <a:gd name="T52" fmla="*/ 284 w 737"/>
                <a:gd name="T53" fmla="*/ 624 h 624"/>
                <a:gd name="T54" fmla="*/ 284 w 737"/>
                <a:gd name="T55" fmla="*/ 510 h 624"/>
                <a:gd name="T56" fmla="*/ 340 w 737"/>
                <a:gd name="T57" fmla="*/ 510 h 624"/>
                <a:gd name="T58" fmla="*/ 340 w 737"/>
                <a:gd name="T59" fmla="*/ 454 h 624"/>
                <a:gd name="T60" fmla="*/ 510 w 737"/>
                <a:gd name="T61" fmla="*/ 454 h 624"/>
                <a:gd name="T62" fmla="*/ 510 w 737"/>
                <a:gd name="T63" fmla="*/ 397 h 624"/>
                <a:gd name="T64" fmla="*/ 567 w 737"/>
                <a:gd name="T65" fmla="*/ 397 h 624"/>
                <a:gd name="T66" fmla="*/ 567 w 737"/>
                <a:gd name="T67" fmla="*/ 340 h 624"/>
                <a:gd name="T68" fmla="*/ 624 w 737"/>
                <a:gd name="T69" fmla="*/ 340 h 624"/>
                <a:gd name="T70" fmla="*/ 624 w 737"/>
                <a:gd name="T71" fmla="*/ 283 h 624"/>
                <a:gd name="T72" fmla="*/ 737 w 737"/>
                <a:gd name="T73" fmla="*/ 283 h 624"/>
                <a:gd name="T74" fmla="*/ 737 w 737"/>
                <a:gd name="T75" fmla="*/ 113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37" h="624">
                  <a:moveTo>
                    <a:pt x="737" y="113"/>
                  </a:moveTo>
                  <a:lnTo>
                    <a:pt x="624" y="113"/>
                  </a:lnTo>
                  <a:lnTo>
                    <a:pt x="624" y="0"/>
                  </a:lnTo>
                  <a:lnTo>
                    <a:pt x="567" y="0"/>
                  </a:lnTo>
                  <a:lnTo>
                    <a:pt x="565" y="59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4" y="113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283"/>
                  </a:lnTo>
                  <a:lnTo>
                    <a:pt x="227" y="283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113"/>
                  </a:lnTo>
                  <a:lnTo>
                    <a:pt x="57" y="113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113" y="510"/>
                  </a:lnTo>
                  <a:lnTo>
                    <a:pt x="113" y="624"/>
                  </a:lnTo>
                  <a:lnTo>
                    <a:pt x="284" y="624"/>
                  </a:lnTo>
                  <a:lnTo>
                    <a:pt x="284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510" y="454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5" name="Freeform 265">
              <a:extLst>
                <a:ext uri="{FF2B5EF4-FFF2-40B4-BE49-F238E27FC236}">
                  <a16:creationId xmlns:a16="http://schemas.microsoft.com/office/drawing/2014/main" id="{00CADE59-E71E-4B73-8D45-2938C213C3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4826"/>
              <a:ext cx="1587" cy="1587"/>
            </a:xfrm>
            <a:custGeom>
              <a:avLst/>
              <a:gdLst>
                <a:gd name="T0" fmla="*/ 1247 w 1587"/>
                <a:gd name="T1" fmla="*/ 1587 h 1587"/>
                <a:gd name="T2" fmla="*/ 1191 w 1587"/>
                <a:gd name="T3" fmla="*/ 1531 h 1587"/>
                <a:gd name="T4" fmla="*/ 964 w 1587"/>
                <a:gd name="T5" fmla="*/ 1587 h 1587"/>
                <a:gd name="T6" fmla="*/ 907 w 1587"/>
                <a:gd name="T7" fmla="*/ 1531 h 1587"/>
                <a:gd name="T8" fmla="*/ 794 w 1587"/>
                <a:gd name="T9" fmla="*/ 1474 h 1587"/>
                <a:gd name="T10" fmla="*/ 680 w 1587"/>
                <a:gd name="T11" fmla="*/ 1531 h 1587"/>
                <a:gd name="T12" fmla="*/ 624 w 1587"/>
                <a:gd name="T13" fmla="*/ 1417 h 1587"/>
                <a:gd name="T14" fmla="*/ 567 w 1587"/>
                <a:gd name="T15" fmla="*/ 1361 h 1587"/>
                <a:gd name="T16" fmla="*/ 624 w 1587"/>
                <a:gd name="T17" fmla="*/ 1304 h 1587"/>
                <a:gd name="T18" fmla="*/ 567 w 1587"/>
                <a:gd name="T19" fmla="*/ 1191 h 1587"/>
                <a:gd name="T20" fmla="*/ 453 w 1587"/>
                <a:gd name="T21" fmla="*/ 1020 h 1587"/>
                <a:gd name="T22" fmla="*/ 397 w 1587"/>
                <a:gd name="T23" fmla="*/ 907 h 1587"/>
                <a:gd name="T24" fmla="*/ 453 w 1587"/>
                <a:gd name="T25" fmla="*/ 850 h 1587"/>
                <a:gd name="T26" fmla="*/ 340 w 1587"/>
                <a:gd name="T27" fmla="*/ 794 h 1587"/>
                <a:gd name="T28" fmla="*/ 227 w 1587"/>
                <a:gd name="T29" fmla="*/ 737 h 1587"/>
                <a:gd name="T30" fmla="*/ 170 w 1587"/>
                <a:gd name="T31" fmla="*/ 680 h 1587"/>
                <a:gd name="T32" fmla="*/ 0 w 1587"/>
                <a:gd name="T33" fmla="*/ 453 h 1587"/>
                <a:gd name="T34" fmla="*/ 57 w 1587"/>
                <a:gd name="T35" fmla="*/ 283 h 1587"/>
                <a:gd name="T36" fmla="*/ 567 w 1587"/>
                <a:gd name="T37" fmla="*/ 170 h 1587"/>
                <a:gd name="T38" fmla="*/ 624 w 1587"/>
                <a:gd name="T39" fmla="*/ 57 h 1587"/>
                <a:gd name="T40" fmla="*/ 680 w 1587"/>
                <a:gd name="T41" fmla="*/ 113 h 1587"/>
                <a:gd name="T42" fmla="*/ 737 w 1587"/>
                <a:gd name="T43" fmla="*/ 170 h 1587"/>
                <a:gd name="T44" fmla="*/ 964 w 1587"/>
                <a:gd name="T45" fmla="*/ 170 h 1587"/>
                <a:gd name="T46" fmla="*/ 907 w 1587"/>
                <a:gd name="T47" fmla="*/ 113 h 1587"/>
                <a:gd name="T48" fmla="*/ 1020 w 1587"/>
                <a:gd name="T49" fmla="*/ 57 h 1587"/>
                <a:gd name="T50" fmla="*/ 1361 w 1587"/>
                <a:gd name="T51" fmla="*/ 0 h 1587"/>
                <a:gd name="T52" fmla="*/ 1417 w 1587"/>
                <a:gd name="T53" fmla="*/ 57 h 1587"/>
                <a:gd name="T54" fmla="*/ 1304 w 1587"/>
                <a:gd name="T55" fmla="*/ 170 h 1587"/>
                <a:gd name="T56" fmla="*/ 1361 w 1587"/>
                <a:gd name="T57" fmla="*/ 340 h 1587"/>
                <a:gd name="T58" fmla="*/ 1417 w 1587"/>
                <a:gd name="T59" fmla="*/ 397 h 1587"/>
                <a:gd name="T60" fmla="*/ 1531 w 1587"/>
                <a:gd name="T61" fmla="*/ 340 h 1587"/>
                <a:gd name="T62" fmla="*/ 1587 w 1587"/>
                <a:gd name="T63" fmla="*/ 283 h 1587"/>
                <a:gd name="T64" fmla="*/ 1531 w 1587"/>
                <a:gd name="T65" fmla="*/ 453 h 1587"/>
                <a:gd name="T66" fmla="*/ 1474 w 1587"/>
                <a:gd name="T67" fmla="*/ 567 h 1587"/>
                <a:gd name="T68" fmla="*/ 1531 w 1587"/>
                <a:gd name="T69" fmla="*/ 624 h 1587"/>
                <a:gd name="T70" fmla="*/ 1474 w 1587"/>
                <a:gd name="T71" fmla="*/ 737 h 1587"/>
                <a:gd name="T72" fmla="*/ 1417 w 1587"/>
                <a:gd name="T73" fmla="*/ 794 h 1587"/>
                <a:gd name="T74" fmla="*/ 1361 w 1587"/>
                <a:gd name="T75" fmla="*/ 850 h 1587"/>
                <a:gd name="T76" fmla="*/ 1304 w 1587"/>
                <a:gd name="T77" fmla="*/ 907 h 1587"/>
                <a:gd name="T78" fmla="*/ 1247 w 1587"/>
                <a:gd name="T79" fmla="*/ 964 h 1587"/>
                <a:gd name="T80" fmla="*/ 1134 w 1587"/>
                <a:gd name="T81" fmla="*/ 1020 h 1587"/>
                <a:gd name="T82" fmla="*/ 1077 w 1587"/>
                <a:gd name="T83" fmla="*/ 964 h 1587"/>
                <a:gd name="T84" fmla="*/ 964 w 1587"/>
                <a:gd name="T85" fmla="*/ 850 h 1587"/>
                <a:gd name="T86" fmla="*/ 907 w 1587"/>
                <a:gd name="T87" fmla="*/ 1077 h 1587"/>
                <a:gd name="T88" fmla="*/ 964 w 1587"/>
                <a:gd name="T89" fmla="*/ 1191 h 1587"/>
                <a:gd name="T90" fmla="*/ 1020 w 1587"/>
                <a:gd name="T91" fmla="*/ 1247 h 1587"/>
                <a:gd name="T92" fmla="*/ 1247 w 1587"/>
                <a:gd name="T93" fmla="*/ 1361 h 1587"/>
                <a:gd name="T94" fmla="*/ 1361 w 1587"/>
                <a:gd name="T95" fmla="*/ 1474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587" h="1587">
                  <a:moveTo>
                    <a:pt x="1361" y="1587"/>
                  </a:moveTo>
                  <a:lnTo>
                    <a:pt x="1247" y="1587"/>
                  </a:lnTo>
                  <a:lnTo>
                    <a:pt x="1247" y="1531"/>
                  </a:lnTo>
                  <a:lnTo>
                    <a:pt x="1191" y="1531"/>
                  </a:lnTo>
                  <a:lnTo>
                    <a:pt x="1191" y="1587"/>
                  </a:lnTo>
                  <a:lnTo>
                    <a:pt x="964" y="1587"/>
                  </a:lnTo>
                  <a:lnTo>
                    <a:pt x="964" y="1531"/>
                  </a:lnTo>
                  <a:lnTo>
                    <a:pt x="907" y="1531"/>
                  </a:lnTo>
                  <a:lnTo>
                    <a:pt x="907" y="1474"/>
                  </a:lnTo>
                  <a:lnTo>
                    <a:pt x="794" y="1474"/>
                  </a:lnTo>
                  <a:lnTo>
                    <a:pt x="794" y="1531"/>
                  </a:lnTo>
                  <a:lnTo>
                    <a:pt x="680" y="1531"/>
                  </a:lnTo>
                  <a:lnTo>
                    <a:pt x="680" y="1417"/>
                  </a:lnTo>
                  <a:lnTo>
                    <a:pt x="624" y="1417"/>
                  </a:lnTo>
                  <a:lnTo>
                    <a:pt x="624" y="1361"/>
                  </a:lnTo>
                  <a:lnTo>
                    <a:pt x="567" y="1361"/>
                  </a:lnTo>
                  <a:lnTo>
                    <a:pt x="567" y="1304"/>
                  </a:lnTo>
                  <a:lnTo>
                    <a:pt x="624" y="1304"/>
                  </a:lnTo>
                  <a:lnTo>
                    <a:pt x="624" y="1191"/>
                  </a:lnTo>
                  <a:lnTo>
                    <a:pt x="567" y="1191"/>
                  </a:lnTo>
                  <a:lnTo>
                    <a:pt x="567" y="1020"/>
                  </a:lnTo>
                  <a:lnTo>
                    <a:pt x="453" y="1020"/>
                  </a:lnTo>
                  <a:lnTo>
                    <a:pt x="397" y="1020"/>
                  </a:lnTo>
                  <a:lnTo>
                    <a:pt x="397" y="907"/>
                  </a:lnTo>
                  <a:lnTo>
                    <a:pt x="453" y="907"/>
                  </a:lnTo>
                  <a:lnTo>
                    <a:pt x="453" y="850"/>
                  </a:lnTo>
                  <a:lnTo>
                    <a:pt x="340" y="850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0" y="680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283"/>
                  </a:lnTo>
                  <a:lnTo>
                    <a:pt x="567" y="283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57"/>
                  </a:lnTo>
                  <a:lnTo>
                    <a:pt x="680" y="57"/>
                  </a:lnTo>
                  <a:lnTo>
                    <a:pt x="680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64" y="113"/>
                  </a:lnTo>
                  <a:lnTo>
                    <a:pt x="907" y="113"/>
                  </a:lnTo>
                  <a:lnTo>
                    <a:pt x="907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361" y="0"/>
                  </a:lnTo>
                  <a:lnTo>
                    <a:pt x="1359" y="58"/>
                  </a:lnTo>
                  <a:lnTo>
                    <a:pt x="1417" y="57"/>
                  </a:lnTo>
                  <a:lnTo>
                    <a:pt x="1417" y="170"/>
                  </a:lnTo>
                  <a:lnTo>
                    <a:pt x="1304" y="170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397"/>
                  </a:lnTo>
                  <a:lnTo>
                    <a:pt x="1417" y="397"/>
                  </a:lnTo>
                  <a:lnTo>
                    <a:pt x="1417" y="340"/>
                  </a:lnTo>
                  <a:lnTo>
                    <a:pt x="1531" y="340"/>
                  </a:lnTo>
                  <a:lnTo>
                    <a:pt x="1531" y="283"/>
                  </a:lnTo>
                  <a:lnTo>
                    <a:pt x="1587" y="283"/>
                  </a:lnTo>
                  <a:lnTo>
                    <a:pt x="1587" y="453"/>
                  </a:lnTo>
                  <a:lnTo>
                    <a:pt x="1531" y="453"/>
                  </a:lnTo>
                  <a:lnTo>
                    <a:pt x="1531" y="567"/>
                  </a:lnTo>
                  <a:lnTo>
                    <a:pt x="1474" y="567"/>
                  </a:lnTo>
                  <a:lnTo>
                    <a:pt x="1474" y="624"/>
                  </a:lnTo>
                  <a:lnTo>
                    <a:pt x="1531" y="624"/>
                  </a:lnTo>
                  <a:lnTo>
                    <a:pt x="1531" y="737"/>
                  </a:lnTo>
                  <a:lnTo>
                    <a:pt x="1474" y="737"/>
                  </a:lnTo>
                  <a:lnTo>
                    <a:pt x="1474" y="794"/>
                  </a:lnTo>
                  <a:lnTo>
                    <a:pt x="1417" y="794"/>
                  </a:lnTo>
                  <a:lnTo>
                    <a:pt x="1417" y="850"/>
                  </a:lnTo>
                  <a:lnTo>
                    <a:pt x="1361" y="850"/>
                  </a:lnTo>
                  <a:lnTo>
                    <a:pt x="1361" y="907"/>
                  </a:lnTo>
                  <a:lnTo>
                    <a:pt x="1304" y="907"/>
                  </a:lnTo>
                  <a:lnTo>
                    <a:pt x="1304" y="964"/>
                  </a:lnTo>
                  <a:lnTo>
                    <a:pt x="1247" y="964"/>
                  </a:lnTo>
                  <a:lnTo>
                    <a:pt x="1247" y="1020"/>
                  </a:lnTo>
                  <a:lnTo>
                    <a:pt x="1134" y="1020"/>
                  </a:lnTo>
                  <a:lnTo>
                    <a:pt x="1134" y="964"/>
                  </a:lnTo>
                  <a:lnTo>
                    <a:pt x="1077" y="964"/>
                  </a:lnTo>
                  <a:lnTo>
                    <a:pt x="1077" y="850"/>
                  </a:lnTo>
                  <a:lnTo>
                    <a:pt x="964" y="850"/>
                  </a:lnTo>
                  <a:lnTo>
                    <a:pt x="964" y="1077"/>
                  </a:lnTo>
                  <a:lnTo>
                    <a:pt x="907" y="1077"/>
                  </a:lnTo>
                  <a:lnTo>
                    <a:pt x="907" y="1191"/>
                  </a:lnTo>
                  <a:lnTo>
                    <a:pt x="964" y="1191"/>
                  </a:lnTo>
                  <a:lnTo>
                    <a:pt x="964" y="1247"/>
                  </a:lnTo>
                  <a:lnTo>
                    <a:pt x="1020" y="1247"/>
                  </a:lnTo>
                  <a:lnTo>
                    <a:pt x="1020" y="1361"/>
                  </a:lnTo>
                  <a:lnTo>
                    <a:pt x="1247" y="1361"/>
                  </a:lnTo>
                  <a:lnTo>
                    <a:pt x="1247" y="1474"/>
                  </a:lnTo>
                  <a:lnTo>
                    <a:pt x="1361" y="1474"/>
                  </a:lnTo>
                  <a:lnTo>
                    <a:pt x="1361" y="158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6" name="Freeform 266">
              <a:extLst>
                <a:ext uri="{FF2B5EF4-FFF2-40B4-BE49-F238E27FC236}">
                  <a16:creationId xmlns:a16="http://schemas.microsoft.com/office/drawing/2014/main" id="{47F14F2C-A220-4F73-AA5E-0646339C8A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3919"/>
              <a:ext cx="454" cy="397"/>
            </a:xfrm>
            <a:custGeom>
              <a:avLst/>
              <a:gdLst>
                <a:gd name="T0" fmla="*/ 397 w 454"/>
                <a:gd name="T1" fmla="*/ 397 h 397"/>
                <a:gd name="T2" fmla="*/ 397 w 454"/>
                <a:gd name="T3" fmla="*/ 283 h 397"/>
                <a:gd name="T4" fmla="*/ 454 w 454"/>
                <a:gd name="T5" fmla="*/ 283 h 397"/>
                <a:gd name="T6" fmla="*/ 454 w 454"/>
                <a:gd name="T7" fmla="*/ 170 h 397"/>
                <a:gd name="T8" fmla="*/ 397 w 454"/>
                <a:gd name="T9" fmla="*/ 170 h 397"/>
                <a:gd name="T10" fmla="*/ 397 w 454"/>
                <a:gd name="T11" fmla="*/ 56 h 397"/>
                <a:gd name="T12" fmla="*/ 227 w 454"/>
                <a:gd name="T13" fmla="*/ 56 h 397"/>
                <a:gd name="T14" fmla="*/ 227 w 454"/>
                <a:gd name="T15" fmla="*/ 0 h 397"/>
                <a:gd name="T16" fmla="*/ 113 w 454"/>
                <a:gd name="T17" fmla="*/ 0 h 397"/>
                <a:gd name="T18" fmla="*/ 113 w 454"/>
                <a:gd name="T19" fmla="*/ 56 h 397"/>
                <a:gd name="T20" fmla="*/ 0 w 454"/>
                <a:gd name="T21" fmla="*/ 56 h 397"/>
                <a:gd name="T22" fmla="*/ 0 w 454"/>
                <a:gd name="T23" fmla="*/ 340 h 397"/>
                <a:gd name="T24" fmla="*/ 170 w 454"/>
                <a:gd name="T25" fmla="*/ 340 h 397"/>
                <a:gd name="T26" fmla="*/ 170 w 454"/>
                <a:gd name="T27" fmla="*/ 397 h 397"/>
                <a:gd name="T28" fmla="*/ 397 w 454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4" h="397">
                  <a:moveTo>
                    <a:pt x="397" y="397"/>
                  </a:moveTo>
                  <a:lnTo>
                    <a:pt x="397" y="283"/>
                  </a:lnTo>
                  <a:lnTo>
                    <a:pt x="454" y="283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0" y="56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397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7" name="Freeform 267">
              <a:extLst>
                <a:ext uri="{FF2B5EF4-FFF2-40B4-BE49-F238E27FC236}">
                  <a16:creationId xmlns:a16="http://schemas.microsoft.com/office/drawing/2014/main" id="{DF44EE80-DE67-4292-A0A0-2A540738DF1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692"/>
              <a:ext cx="397" cy="397"/>
            </a:xfrm>
            <a:custGeom>
              <a:avLst/>
              <a:gdLst>
                <a:gd name="T0" fmla="*/ 397 w 397"/>
                <a:gd name="T1" fmla="*/ 397 h 397"/>
                <a:gd name="T2" fmla="*/ 397 w 397"/>
                <a:gd name="T3" fmla="*/ 56 h 397"/>
                <a:gd name="T4" fmla="*/ 397 w 397"/>
                <a:gd name="T5" fmla="*/ 0 h 397"/>
                <a:gd name="T6" fmla="*/ 284 w 397"/>
                <a:gd name="T7" fmla="*/ 0 h 397"/>
                <a:gd name="T8" fmla="*/ 284 w 397"/>
                <a:gd name="T9" fmla="*/ 56 h 397"/>
                <a:gd name="T10" fmla="*/ 170 w 397"/>
                <a:gd name="T11" fmla="*/ 56 h 397"/>
                <a:gd name="T12" fmla="*/ 114 w 397"/>
                <a:gd name="T13" fmla="*/ 56 h 397"/>
                <a:gd name="T14" fmla="*/ 114 w 397"/>
                <a:gd name="T15" fmla="*/ 170 h 397"/>
                <a:gd name="T16" fmla="*/ 0 w 397"/>
                <a:gd name="T17" fmla="*/ 170 h 397"/>
                <a:gd name="T18" fmla="*/ 0 w 397"/>
                <a:gd name="T19" fmla="*/ 227 h 397"/>
                <a:gd name="T20" fmla="*/ 114 w 397"/>
                <a:gd name="T21" fmla="*/ 227 h 397"/>
                <a:gd name="T22" fmla="*/ 114 w 397"/>
                <a:gd name="T23" fmla="*/ 283 h 397"/>
                <a:gd name="T24" fmla="*/ 284 w 397"/>
                <a:gd name="T25" fmla="*/ 283 h 397"/>
                <a:gd name="T26" fmla="*/ 284 w 397"/>
                <a:gd name="T27" fmla="*/ 397 h 397"/>
                <a:gd name="T28" fmla="*/ 397 w 397"/>
                <a:gd name="T2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397">
                  <a:moveTo>
                    <a:pt x="397" y="397"/>
                  </a:moveTo>
                  <a:lnTo>
                    <a:pt x="397" y="56"/>
                  </a:lnTo>
                  <a:lnTo>
                    <a:pt x="397" y="0"/>
                  </a:lnTo>
                  <a:lnTo>
                    <a:pt x="284" y="0"/>
                  </a:lnTo>
                  <a:lnTo>
                    <a:pt x="284" y="56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283"/>
                  </a:lnTo>
                  <a:lnTo>
                    <a:pt x="284" y="283"/>
                  </a:lnTo>
                  <a:lnTo>
                    <a:pt x="284" y="397"/>
                  </a:lnTo>
                  <a:lnTo>
                    <a:pt x="397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8" name="Freeform 268">
              <a:extLst>
                <a:ext uri="{FF2B5EF4-FFF2-40B4-BE49-F238E27FC236}">
                  <a16:creationId xmlns:a16="http://schemas.microsoft.com/office/drawing/2014/main" id="{0E48F8E3-3F58-4D7E-8FB4-420DEEC0942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59"/>
              <a:ext cx="1361" cy="1644"/>
            </a:xfrm>
            <a:custGeom>
              <a:avLst/>
              <a:gdLst>
                <a:gd name="T0" fmla="*/ 1191 w 1361"/>
                <a:gd name="T1" fmla="*/ 1531 h 1644"/>
                <a:gd name="T2" fmla="*/ 1247 w 1361"/>
                <a:gd name="T3" fmla="*/ 1531 h 1644"/>
                <a:gd name="T4" fmla="*/ 1247 w 1361"/>
                <a:gd name="T5" fmla="*/ 1247 h 1644"/>
                <a:gd name="T6" fmla="*/ 1134 w 1361"/>
                <a:gd name="T7" fmla="*/ 1247 h 1644"/>
                <a:gd name="T8" fmla="*/ 1134 w 1361"/>
                <a:gd name="T9" fmla="*/ 794 h 1644"/>
                <a:gd name="T10" fmla="*/ 1191 w 1361"/>
                <a:gd name="T11" fmla="*/ 794 h 1644"/>
                <a:gd name="T12" fmla="*/ 1191 w 1361"/>
                <a:gd name="T13" fmla="*/ 567 h 1644"/>
                <a:gd name="T14" fmla="*/ 1247 w 1361"/>
                <a:gd name="T15" fmla="*/ 567 h 1644"/>
                <a:gd name="T16" fmla="*/ 1247 w 1361"/>
                <a:gd name="T17" fmla="*/ 340 h 1644"/>
                <a:gd name="T18" fmla="*/ 1304 w 1361"/>
                <a:gd name="T19" fmla="*/ 340 h 1644"/>
                <a:gd name="T20" fmla="*/ 1304 w 1361"/>
                <a:gd name="T21" fmla="*/ 170 h 1644"/>
                <a:gd name="T22" fmla="*/ 1361 w 1361"/>
                <a:gd name="T23" fmla="*/ 170 h 1644"/>
                <a:gd name="T24" fmla="*/ 1361 w 1361"/>
                <a:gd name="T25" fmla="*/ 57 h 1644"/>
                <a:gd name="T26" fmla="*/ 1134 w 1361"/>
                <a:gd name="T27" fmla="*/ 57 h 1644"/>
                <a:gd name="T28" fmla="*/ 1134 w 1361"/>
                <a:gd name="T29" fmla="*/ 0 h 1644"/>
                <a:gd name="T30" fmla="*/ 851 w 1361"/>
                <a:gd name="T31" fmla="*/ 0 h 1644"/>
                <a:gd name="T32" fmla="*/ 851 w 1361"/>
                <a:gd name="T33" fmla="*/ 227 h 1644"/>
                <a:gd name="T34" fmla="*/ 794 w 1361"/>
                <a:gd name="T35" fmla="*/ 227 h 1644"/>
                <a:gd name="T36" fmla="*/ 794 w 1361"/>
                <a:gd name="T37" fmla="*/ 453 h 1644"/>
                <a:gd name="T38" fmla="*/ 737 w 1361"/>
                <a:gd name="T39" fmla="*/ 453 h 1644"/>
                <a:gd name="T40" fmla="*/ 737 w 1361"/>
                <a:gd name="T41" fmla="*/ 397 h 1644"/>
                <a:gd name="T42" fmla="*/ 567 w 1361"/>
                <a:gd name="T43" fmla="*/ 397 h 1644"/>
                <a:gd name="T44" fmla="*/ 567 w 1361"/>
                <a:gd name="T45" fmla="*/ 453 h 1644"/>
                <a:gd name="T46" fmla="*/ 510 w 1361"/>
                <a:gd name="T47" fmla="*/ 453 h 1644"/>
                <a:gd name="T48" fmla="*/ 510 w 1361"/>
                <a:gd name="T49" fmla="*/ 397 h 1644"/>
                <a:gd name="T50" fmla="*/ 170 w 1361"/>
                <a:gd name="T51" fmla="*/ 397 h 1644"/>
                <a:gd name="T52" fmla="*/ 170 w 1361"/>
                <a:gd name="T53" fmla="*/ 340 h 1644"/>
                <a:gd name="T54" fmla="*/ 57 w 1361"/>
                <a:gd name="T55" fmla="*/ 340 h 1644"/>
                <a:gd name="T56" fmla="*/ 57 w 1361"/>
                <a:gd name="T57" fmla="*/ 624 h 1644"/>
                <a:gd name="T58" fmla="*/ 113 w 1361"/>
                <a:gd name="T59" fmla="*/ 624 h 1644"/>
                <a:gd name="T60" fmla="*/ 113 w 1361"/>
                <a:gd name="T61" fmla="*/ 737 h 1644"/>
                <a:gd name="T62" fmla="*/ 0 w 1361"/>
                <a:gd name="T63" fmla="*/ 737 h 1644"/>
                <a:gd name="T64" fmla="*/ 0 w 1361"/>
                <a:gd name="T65" fmla="*/ 907 h 1644"/>
                <a:gd name="T66" fmla="*/ 57 w 1361"/>
                <a:gd name="T67" fmla="*/ 907 h 1644"/>
                <a:gd name="T68" fmla="*/ 57 w 1361"/>
                <a:gd name="T69" fmla="*/ 964 h 1644"/>
                <a:gd name="T70" fmla="*/ 113 w 1361"/>
                <a:gd name="T71" fmla="*/ 964 h 1644"/>
                <a:gd name="T72" fmla="*/ 113 w 1361"/>
                <a:gd name="T73" fmla="*/ 907 h 1644"/>
                <a:gd name="T74" fmla="*/ 227 w 1361"/>
                <a:gd name="T75" fmla="*/ 907 h 1644"/>
                <a:gd name="T76" fmla="*/ 227 w 1361"/>
                <a:gd name="T77" fmla="*/ 850 h 1644"/>
                <a:gd name="T78" fmla="*/ 283 w 1361"/>
                <a:gd name="T79" fmla="*/ 850 h 1644"/>
                <a:gd name="T80" fmla="*/ 283 w 1361"/>
                <a:gd name="T81" fmla="*/ 1020 h 1644"/>
                <a:gd name="T82" fmla="*/ 227 w 1361"/>
                <a:gd name="T83" fmla="*/ 1020 h 1644"/>
                <a:gd name="T84" fmla="*/ 227 w 1361"/>
                <a:gd name="T85" fmla="*/ 1134 h 1644"/>
                <a:gd name="T86" fmla="*/ 170 w 1361"/>
                <a:gd name="T87" fmla="*/ 1134 h 1644"/>
                <a:gd name="T88" fmla="*/ 170 w 1361"/>
                <a:gd name="T89" fmla="*/ 1191 h 1644"/>
                <a:gd name="T90" fmla="*/ 227 w 1361"/>
                <a:gd name="T91" fmla="*/ 1191 h 1644"/>
                <a:gd name="T92" fmla="*/ 227 w 1361"/>
                <a:gd name="T93" fmla="*/ 1417 h 1644"/>
                <a:gd name="T94" fmla="*/ 397 w 1361"/>
                <a:gd name="T95" fmla="*/ 1417 h 1644"/>
                <a:gd name="T96" fmla="*/ 397 w 1361"/>
                <a:gd name="T97" fmla="*/ 1474 h 1644"/>
                <a:gd name="T98" fmla="*/ 454 w 1361"/>
                <a:gd name="T99" fmla="*/ 1474 h 1644"/>
                <a:gd name="T100" fmla="*/ 454 w 1361"/>
                <a:gd name="T101" fmla="*/ 1417 h 1644"/>
                <a:gd name="T102" fmla="*/ 510 w 1361"/>
                <a:gd name="T103" fmla="*/ 1417 h 1644"/>
                <a:gd name="T104" fmla="*/ 510 w 1361"/>
                <a:gd name="T105" fmla="*/ 1361 h 1644"/>
                <a:gd name="T106" fmla="*/ 680 w 1361"/>
                <a:gd name="T107" fmla="*/ 1361 h 1644"/>
                <a:gd name="T108" fmla="*/ 680 w 1361"/>
                <a:gd name="T109" fmla="*/ 1417 h 1644"/>
                <a:gd name="T110" fmla="*/ 907 w 1361"/>
                <a:gd name="T111" fmla="*/ 1417 h 1644"/>
                <a:gd name="T112" fmla="*/ 907 w 1361"/>
                <a:gd name="T113" fmla="*/ 1531 h 1644"/>
                <a:gd name="T114" fmla="*/ 964 w 1361"/>
                <a:gd name="T115" fmla="*/ 1531 h 1644"/>
                <a:gd name="T116" fmla="*/ 964 w 1361"/>
                <a:gd name="T117" fmla="*/ 1587 h 1644"/>
                <a:gd name="T118" fmla="*/ 1021 w 1361"/>
                <a:gd name="T119" fmla="*/ 1587 h 1644"/>
                <a:gd name="T120" fmla="*/ 1021 w 1361"/>
                <a:gd name="T121" fmla="*/ 1644 h 1644"/>
                <a:gd name="T122" fmla="*/ 1191 w 1361"/>
                <a:gd name="T123" fmla="*/ 1644 h 1644"/>
                <a:gd name="T124" fmla="*/ 1191 w 1361"/>
                <a:gd name="T125" fmla="*/ 1531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361" h="1644">
                  <a:moveTo>
                    <a:pt x="1191" y="1531"/>
                  </a:moveTo>
                  <a:lnTo>
                    <a:pt x="1247" y="1531"/>
                  </a:lnTo>
                  <a:lnTo>
                    <a:pt x="1247" y="1247"/>
                  </a:lnTo>
                  <a:lnTo>
                    <a:pt x="1134" y="1247"/>
                  </a:lnTo>
                  <a:lnTo>
                    <a:pt x="1134" y="794"/>
                  </a:lnTo>
                  <a:lnTo>
                    <a:pt x="1191" y="794"/>
                  </a:lnTo>
                  <a:lnTo>
                    <a:pt x="1191" y="567"/>
                  </a:lnTo>
                  <a:lnTo>
                    <a:pt x="1247" y="567"/>
                  </a:lnTo>
                  <a:lnTo>
                    <a:pt x="1247" y="340"/>
                  </a:lnTo>
                  <a:lnTo>
                    <a:pt x="1304" y="340"/>
                  </a:lnTo>
                  <a:lnTo>
                    <a:pt x="1304" y="170"/>
                  </a:lnTo>
                  <a:lnTo>
                    <a:pt x="1361" y="170"/>
                  </a:lnTo>
                  <a:lnTo>
                    <a:pt x="1361" y="57"/>
                  </a:lnTo>
                  <a:lnTo>
                    <a:pt x="1134" y="57"/>
                  </a:lnTo>
                  <a:lnTo>
                    <a:pt x="1134" y="0"/>
                  </a:lnTo>
                  <a:lnTo>
                    <a:pt x="851" y="0"/>
                  </a:lnTo>
                  <a:lnTo>
                    <a:pt x="851" y="227"/>
                  </a:lnTo>
                  <a:lnTo>
                    <a:pt x="794" y="227"/>
                  </a:lnTo>
                  <a:lnTo>
                    <a:pt x="794" y="453"/>
                  </a:lnTo>
                  <a:lnTo>
                    <a:pt x="737" y="453"/>
                  </a:lnTo>
                  <a:lnTo>
                    <a:pt x="737" y="397"/>
                  </a:lnTo>
                  <a:lnTo>
                    <a:pt x="567" y="397"/>
                  </a:lnTo>
                  <a:lnTo>
                    <a:pt x="567" y="453"/>
                  </a:lnTo>
                  <a:lnTo>
                    <a:pt x="510" y="453"/>
                  </a:lnTo>
                  <a:lnTo>
                    <a:pt x="510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57" y="340"/>
                  </a:lnTo>
                  <a:lnTo>
                    <a:pt x="57" y="624"/>
                  </a:lnTo>
                  <a:lnTo>
                    <a:pt x="113" y="624"/>
                  </a:lnTo>
                  <a:lnTo>
                    <a:pt x="113" y="737"/>
                  </a:lnTo>
                  <a:lnTo>
                    <a:pt x="0" y="737"/>
                  </a:lnTo>
                  <a:lnTo>
                    <a:pt x="0" y="907"/>
                  </a:lnTo>
                  <a:lnTo>
                    <a:pt x="57" y="907"/>
                  </a:lnTo>
                  <a:lnTo>
                    <a:pt x="57" y="964"/>
                  </a:lnTo>
                  <a:lnTo>
                    <a:pt x="113" y="964"/>
                  </a:lnTo>
                  <a:lnTo>
                    <a:pt x="113" y="907"/>
                  </a:lnTo>
                  <a:lnTo>
                    <a:pt x="227" y="907"/>
                  </a:lnTo>
                  <a:lnTo>
                    <a:pt x="227" y="850"/>
                  </a:lnTo>
                  <a:lnTo>
                    <a:pt x="283" y="850"/>
                  </a:lnTo>
                  <a:lnTo>
                    <a:pt x="283" y="1020"/>
                  </a:lnTo>
                  <a:lnTo>
                    <a:pt x="227" y="1020"/>
                  </a:lnTo>
                  <a:lnTo>
                    <a:pt x="227" y="1134"/>
                  </a:lnTo>
                  <a:lnTo>
                    <a:pt x="170" y="1134"/>
                  </a:lnTo>
                  <a:lnTo>
                    <a:pt x="170" y="1191"/>
                  </a:lnTo>
                  <a:lnTo>
                    <a:pt x="227" y="1191"/>
                  </a:lnTo>
                  <a:lnTo>
                    <a:pt x="227" y="1417"/>
                  </a:lnTo>
                  <a:lnTo>
                    <a:pt x="397" y="1417"/>
                  </a:lnTo>
                  <a:lnTo>
                    <a:pt x="397" y="1474"/>
                  </a:lnTo>
                  <a:lnTo>
                    <a:pt x="454" y="1474"/>
                  </a:lnTo>
                  <a:lnTo>
                    <a:pt x="454" y="1417"/>
                  </a:lnTo>
                  <a:lnTo>
                    <a:pt x="510" y="1417"/>
                  </a:lnTo>
                  <a:lnTo>
                    <a:pt x="510" y="1361"/>
                  </a:lnTo>
                  <a:lnTo>
                    <a:pt x="680" y="1361"/>
                  </a:lnTo>
                  <a:lnTo>
                    <a:pt x="680" y="1417"/>
                  </a:lnTo>
                  <a:lnTo>
                    <a:pt x="907" y="1417"/>
                  </a:lnTo>
                  <a:lnTo>
                    <a:pt x="907" y="1531"/>
                  </a:lnTo>
                  <a:lnTo>
                    <a:pt x="964" y="1531"/>
                  </a:lnTo>
                  <a:lnTo>
                    <a:pt x="964" y="1587"/>
                  </a:lnTo>
                  <a:lnTo>
                    <a:pt x="1021" y="1587"/>
                  </a:lnTo>
                  <a:lnTo>
                    <a:pt x="1021" y="1644"/>
                  </a:lnTo>
                  <a:lnTo>
                    <a:pt x="1191" y="1644"/>
                  </a:lnTo>
                  <a:lnTo>
                    <a:pt x="1191" y="153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99" name="Freeform 269">
              <a:extLst>
                <a:ext uri="{FF2B5EF4-FFF2-40B4-BE49-F238E27FC236}">
                  <a16:creationId xmlns:a16="http://schemas.microsoft.com/office/drawing/2014/main" id="{39F8FC61-FC0C-426D-A460-A0D99C21AD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323" y="4656"/>
              <a:ext cx="794" cy="453"/>
            </a:xfrm>
            <a:custGeom>
              <a:avLst/>
              <a:gdLst>
                <a:gd name="T0" fmla="*/ 737 w 794"/>
                <a:gd name="T1" fmla="*/ 170 h 453"/>
                <a:gd name="T2" fmla="*/ 737 w 794"/>
                <a:gd name="T3" fmla="*/ 283 h 453"/>
                <a:gd name="T4" fmla="*/ 794 w 794"/>
                <a:gd name="T5" fmla="*/ 283 h 453"/>
                <a:gd name="T6" fmla="*/ 794 w 794"/>
                <a:gd name="T7" fmla="*/ 340 h 453"/>
                <a:gd name="T8" fmla="*/ 567 w 794"/>
                <a:gd name="T9" fmla="*/ 340 h 453"/>
                <a:gd name="T10" fmla="*/ 567 w 794"/>
                <a:gd name="T11" fmla="*/ 283 h 453"/>
                <a:gd name="T12" fmla="*/ 510 w 794"/>
                <a:gd name="T13" fmla="*/ 283 h 453"/>
                <a:gd name="T14" fmla="*/ 510 w 794"/>
                <a:gd name="T15" fmla="*/ 227 h 453"/>
                <a:gd name="T16" fmla="*/ 454 w 794"/>
                <a:gd name="T17" fmla="*/ 227 h 453"/>
                <a:gd name="T18" fmla="*/ 454 w 794"/>
                <a:gd name="T19" fmla="*/ 340 h 453"/>
                <a:gd name="T20" fmla="*/ 397 w 794"/>
                <a:gd name="T21" fmla="*/ 340 h 453"/>
                <a:gd name="T22" fmla="*/ 397 w 794"/>
                <a:gd name="T23" fmla="*/ 453 h 453"/>
                <a:gd name="T24" fmla="*/ 0 w 794"/>
                <a:gd name="T25" fmla="*/ 453 h 453"/>
                <a:gd name="T26" fmla="*/ 0 w 794"/>
                <a:gd name="T27" fmla="*/ 283 h 453"/>
                <a:gd name="T28" fmla="*/ 113 w 794"/>
                <a:gd name="T29" fmla="*/ 283 h 453"/>
                <a:gd name="T30" fmla="*/ 113 w 794"/>
                <a:gd name="T31" fmla="*/ 227 h 453"/>
                <a:gd name="T32" fmla="*/ 227 w 794"/>
                <a:gd name="T33" fmla="*/ 227 h 453"/>
                <a:gd name="T34" fmla="*/ 227 w 794"/>
                <a:gd name="T35" fmla="*/ 0 h 453"/>
                <a:gd name="T36" fmla="*/ 340 w 794"/>
                <a:gd name="T37" fmla="*/ 0 h 453"/>
                <a:gd name="T38" fmla="*/ 340 w 794"/>
                <a:gd name="T39" fmla="*/ 113 h 453"/>
                <a:gd name="T40" fmla="*/ 680 w 794"/>
                <a:gd name="T41" fmla="*/ 113 h 453"/>
                <a:gd name="T42" fmla="*/ 680 w 794"/>
                <a:gd name="T43" fmla="*/ 170 h 453"/>
                <a:gd name="T44" fmla="*/ 737 w 794"/>
                <a:gd name="T45" fmla="*/ 17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53">
                  <a:moveTo>
                    <a:pt x="737" y="170"/>
                  </a:moveTo>
                  <a:lnTo>
                    <a:pt x="737" y="283"/>
                  </a:lnTo>
                  <a:lnTo>
                    <a:pt x="794" y="283"/>
                  </a:lnTo>
                  <a:lnTo>
                    <a:pt x="794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453"/>
                  </a:lnTo>
                  <a:lnTo>
                    <a:pt x="0" y="453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73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0" name="Freeform 270">
              <a:extLst>
                <a:ext uri="{FF2B5EF4-FFF2-40B4-BE49-F238E27FC236}">
                  <a16:creationId xmlns:a16="http://schemas.microsoft.com/office/drawing/2014/main" id="{7BAF9ABB-AED6-4A32-BFD4-A2DB97ACB9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635"/>
              <a:ext cx="1418" cy="1474"/>
            </a:xfrm>
            <a:custGeom>
              <a:avLst/>
              <a:gdLst>
                <a:gd name="T0" fmla="*/ 114 w 1418"/>
                <a:gd name="T1" fmla="*/ 1474 h 1474"/>
                <a:gd name="T2" fmla="*/ 227 w 1418"/>
                <a:gd name="T3" fmla="*/ 1474 h 1474"/>
                <a:gd name="T4" fmla="*/ 227 w 1418"/>
                <a:gd name="T5" fmla="*/ 1304 h 1474"/>
                <a:gd name="T6" fmla="*/ 340 w 1418"/>
                <a:gd name="T7" fmla="*/ 1304 h 1474"/>
                <a:gd name="T8" fmla="*/ 340 w 1418"/>
                <a:gd name="T9" fmla="*/ 1248 h 1474"/>
                <a:gd name="T10" fmla="*/ 454 w 1418"/>
                <a:gd name="T11" fmla="*/ 1248 h 1474"/>
                <a:gd name="T12" fmla="*/ 454 w 1418"/>
                <a:gd name="T13" fmla="*/ 1021 h 1474"/>
                <a:gd name="T14" fmla="*/ 567 w 1418"/>
                <a:gd name="T15" fmla="*/ 1021 h 1474"/>
                <a:gd name="T16" fmla="*/ 567 w 1418"/>
                <a:gd name="T17" fmla="*/ 1134 h 1474"/>
                <a:gd name="T18" fmla="*/ 907 w 1418"/>
                <a:gd name="T19" fmla="*/ 1134 h 1474"/>
                <a:gd name="T20" fmla="*/ 907 w 1418"/>
                <a:gd name="T21" fmla="*/ 1191 h 1474"/>
                <a:gd name="T22" fmla="*/ 964 w 1418"/>
                <a:gd name="T23" fmla="*/ 1191 h 1474"/>
                <a:gd name="T24" fmla="*/ 964 w 1418"/>
                <a:gd name="T25" fmla="*/ 1248 h 1474"/>
                <a:gd name="T26" fmla="*/ 1077 w 1418"/>
                <a:gd name="T27" fmla="*/ 1248 h 1474"/>
                <a:gd name="T28" fmla="*/ 1077 w 1418"/>
                <a:gd name="T29" fmla="*/ 1191 h 1474"/>
                <a:gd name="T30" fmla="*/ 1418 w 1418"/>
                <a:gd name="T31" fmla="*/ 1191 h 1474"/>
                <a:gd name="T32" fmla="*/ 1418 w 1418"/>
                <a:gd name="T33" fmla="*/ 964 h 1474"/>
                <a:gd name="T34" fmla="*/ 1248 w 1418"/>
                <a:gd name="T35" fmla="*/ 964 h 1474"/>
                <a:gd name="T36" fmla="*/ 1248 w 1418"/>
                <a:gd name="T37" fmla="*/ 681 h 1474"/>
                <a:gd name="T38" fmla="*/ 1304 w 1418"/>
                <a:gd name="T39" fmla="*/ 681 h 1474"/>
                <a:gd name="T40" fmla="*/ 1304 w 1418"/>
                <a:gd name="T41" fmla="*/ 567 h 1474"/>
                <a:gd name="T42" fmla="*/ 1248 w 1418"/>
                <a:gd name="T43" fmla="*/ 567 h 1474"/>
                <a:gd name="T44" fmla="*/ 1248 w 1418"/>
                <a:gd name="T45" fmla="*/ 510 h 1474"/>
                <a:gd name="T46" fmla="*/ 1304 w 1418"/>
                <a:gd name="T47" fmla="*/ 510 h 1474"/>
                <a:gd name="T48" fmla="*/ 1304 w 1418"/>
                <a:gd name="T49" fmla="*/ 227 h 1474"/>
                <a:gd name="T50" fmla="*/ 1134 w 1418"/>
                <a:gd name="T51" fmla="*/ 227 h 1474"/>
                <a:gd name="T52" fmla="*/ 1134 w 1418"/>
                <a:gd name="T53" fmla="*/ 170 h 1474"/>
                <a:gd name="T54" fmla="*/ 1021 w 1418"/>
                <a:gd name="T55" fmla="*/ 170 h 1474"/>
                <a:gd name="T56" fmla="*/ 1021 w 1418"/>
                <a:gd name="T57" fmla="*/ 113 h 1474"/>
                <a:gd name="T58" fmla="*/ 794 w 1418"/>
                <a:gd name="T59" fmla="*/ 113 h 1474"/>
                <a:gd name="T60" fmla="*/ 794 w 1418"/>
                <a:gd name="T61" fmla="*/ 57 h 1474"/>
                <a:gd name="T62" fmla="*/ 681 w 1418"/>
                <a:gd name="T63" fmla="*/ 57 h 1474"/>
                <a:gd name="T64" fmla="*/ 681 w 1418"/>
                <a:gd name="T65" fmla="*/ 0 h 1474"/>
                <a:gd name="T66" fmla="*/ 567 w 1418"/>
                <a:gd name="T67" fmla="*/ 0 h 1474"/>
                <a:gd name="T68" fmla="*/ 567 w 1418"/>
                <a:gd name="T69" fmla="*/ 57 h 1474"/>
                <a:gd name="T70" fmla="*/ 510 w 1418"/>
                <a:gd name="T71" fmla="*/ 57 h 1474"/>
                <a:gd name="T72" fmla="*/ 510 w 1418"/>
                <a:gd name="T73" fmla="*/ 170 h 1474"/>
                <a:gd name="T74" fmla="*/ 454 w 1418"/>
                <a:gd name="T75" fmla="*/ 170 h 1474"/>
                <a:gd name="T76" fmla="*/ 454 w 1418"/>
                <a:gd name="T77" fmla="*/ 510 h 1474"/>
                <a:gd name="T78" fmla="*/ 397 w 1418"/>
                <a:gd name="T79" fmla="*/ 510 h 1474"/>
                <a:gd name="T80" fmla="*/ 397 w 1418"/>
                <a:gd name="T81" fmla="*/ 567 h 1474"/>
                <a:gd name="T82" fmla="*/ 340 w 1418"/>
                <a:gd name="T83" fmla="*/ 567 h 1474"/>
                <a:gd name="T84" fmla="*/ 340 w 1418"/>
                <a:gd name="T85" fmla="*/ 681 h 1474"/>
                <a:gd name="T86" fmla="*/ 284 w 1418"/>
                <a:gd name="T87" fmla="*/ 681 h 1474"/>
                <a:gd name="T88" fmla="*/ 284 w 1418"/>
                <a:gd name="T89" fmla="*/ 737 h 1474"/>
                <a:gd name="T90" fmla="*/ 57 w 1418"/>
                <a:gd name="T91" fmla="*/ 737 h 1474"/>
                <a:gd name="T92" fmla="*/ 57 w 1418"/>
                <a:gd name="T93" fmla="*/ 964 h 1474"/>
                <a:gd name="T94" fmla="*/ 114 w 1418"/>
                <a:gd name="T95" fmla="*/ 964 h 1474"/>
                <a:gd name="T96" fmla="*/ 114 w 1418"/>
                <a:gd name="T97" fmla="*/ 1077 h 1474"/>
                <a:gd name="T98" fmla="*/ 0 w 1418"/>
                <a:gd name="T99" fmla="*/ 1077 h 1474"/>
                <a:gd name="T100" fmla="*/ 0 w 1418"/>
                <a:gd name="T101" fmla="*/ 1304 h 1474"/>
                <a:gd name="T102" fmla="*/ 57 w 1418"/>
                <a:gd name="T103" fmla="*/ 1304 h 1474"/>
                <a:gd name="T104" fmla="*/ 57 w 1418"/>
                <a:gd name="T105" fmla="*/ 1418 h 1474"/>
                <a:gd name="T106" fmla="*/ 114 w 1418"/>
                <a:gd name="T107" fmla="*/ 1418 h 1474"/>
                <a:gd name="T108" fmla="*/ 114 w 1418"/>
                <a:gd name="T109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18" h="1474">
                  <a:moveTo>
                    <a:pt x="114" y="1474"/>
                  </a:moveTo>
                  <a:lnTo>
                    <a:pt x="227" y="1474"/>
                  </a:lnTo>
                  <a:lnTo>
                    <a:pt x="227" y="1304"/>
                  </a:lnTo>
                  <a:lnTo>
                    <a:pt x="340" y="1304"/>
                  </a:lnTo>
                  <a:lnTo>
                    <a:pt x="340" y="1248"/>
                  </a:lnTo>
                  <a:lnTo>
                    <a:pt x="454" y="1248"/>
                  </a:lnTo>
                  <a:lnTo>
                    <a:pt x="454" y="1021"/>
                  </a:lnTo>
                  <a:lnTo>
                    <a:pt x="567" y="1021"/>
                  </a:lnTo>
                  <a:lnTo>
                    <a:pt x="567" y="1134"/>
                  </a:lnTo>
                  <a:lnTo>
                    <a:pt x="907" y="1134"/>
                  </a:lnTo>
                  <a:lnTo>
                    <a:pt x="907" y="1191"/>
                  </a:lnTo>
                  <a:lnTo>
                    <a:pt x="964" y="1191"/>
                  </a:lnTo>
                  <a:lnTo>
                    <a:pt x="964" y="1248"/>
                  </a:lnTo>
                  <a:lnTo>
                    <a:pt x="1077" y="1248"/>
                  </a:lnTo>
                  <a:lnTo>
                    <a:pt x="1077" y="1191"/>
                  </a:lnTo>
                  <a:lnTo>
                    <a:pt x="1418" y="1191"/>
                  </a:lnTo>
                  <a:lnTo>
                    <a:pt x="1418" y="964"/>
                  </a:lnTo>
                  <a:lnTo>
                    <a:pt x="1248" y="964"/>
                  </a:lnTo>
                  <a:lnTo>
                    <a:pt x="1248" y="681"/>
                  </a:lnTo>
                  <a:lnTo>
                    <a:pt x="1304" y="681"/>
                  </a:lnTo>
                  <a:lnTo>
                    <a:pt x="1304" y="567"/>
                  </a:lnTo>
                  <a:lnTo>
                    <a:pt x="1248" y="567"/>
                  </a:lnTo>
                  <a:lnTo>
                    <a:pt x="1248" y="510"/>
                  </a:lnTo>
                  <a:lnTo>
                    <a:pt x="1304" y="510"/>
                  </a:lnTo>
                  <a:lnTo>
                    <a:pt x="1304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021" y="170"/>
                  </a:lnTo>
                  <a:lnTo>
                    <a:pt x="1021" y="113"/>
                  </a:lnTo>
                  <a:lnTo>
                    <a:pt x="794" y="113"/>
                  </a:lnTo>
                  <a:lnTo>
                    <a:pt x="794" y="57"/>
                  </a:lnTo>
                  <a:lnTo>
                    <a:pt x="681" y="57"/>
                  </a:lnTo>
                  <a:lnTo>
                    <a:pt x="681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510" y="57"/>
                  </a:lnTo>
                  <a:lnTo>
                    <a:pt x="510" y="170"/>
                  </a:lnTo>
                  <a:lnTo>
                    <a:pt x="454" y="170"/>
                  </a:lnTo>
                  <a:lnTo>
                    <a:pt x="454" y="510"/>
                  </a:lnTo>
                  <a:lnTo>
                    <a:pt x="397" y="51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681"/>
                  </a:lnTo>
                  <a:lnTo>
                    <a:pt x="284" y="681"/>
                  </a:lnTo>
                  <a:lnTo>
                    <a:pt x="284" y="737"/>
                  </a:lnTo>
                  <a:lnTo>
                    <a:pt x="57" y="737"/>
                  </a:lnTo>
                  <a:lnTo>
                    <a:pt x="57" y="964"/>
                  </a:lnTo>
                  <a:lnTo>
                    <a:pt x="114" y="964"/>
                  </a:lnTo>
                  <a:lnTo>
                    <a:pt x="114" y="1077"/>
                  </a:lnTo>
                  <a:lnTo>
                    <a:pt x="0" y="1077"/>
                  </a:lnTo>
                  <a:lnTo>
                    <a:pt x="0" y="1304"/>
                  </a:lnTo>
                  <a:lnTo>
                    <a:pt x="57" y="1304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47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1" name="Freeform 271">
              <a:extLst>
                <a:ext uri="{FF2B5EF4-FFF2-40B4-BE49-F238E27FC236}">
                  <a16:creationId xmlns:a16="http://schemas.microsoft.com/office/drawing/2014/main" id="{F4626D57-A9CD-4DDD-B718-EA32CC7BE6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" y="3862"/>
              <a:ext cx="1134" cy="964"/>
            </a:xfrm>
            <a:custGeom>
              <a:avLst/>
              <a:gdLst>
                <a:gd name="T0" fmla="*/ 680 w 1134"/>
                <a:gd name="T1" fmla="*/ 964 h 964"/>
                <a:gd name="T2" fmla="*/ 397 w 1134"/>
                <a:gd name="T3" fmla="*/ 964 h 964"/>
                <a:gd name="T4" fmla="*/ 397 w 1134"/>
                <a:gd name="T5" fmla="*/ 794 h 964"/>
                <a:gd name="T6" fmla="*/ 283 w 1134"/>
                <a:gd name="T7" fmla="*/ 794 h 964"/>
                <a:gd name="T8" fmla="*/ 283 w 1134"/>
                <a:gd name="T9" fmla="*/ 567 h 964"/>
                <a:gd name="T10" fmla="*/ 227 w 1134"/>
                <a:gd name="T11" fmla="*/ 567 h 964"/>
                <a:gd name="T12" fmla="*/ 227 w 1134"/>
                <a:gd name="T13" fmla="*/ 510 h 964"/>
                <a:gd name="T14" fmla="*/ 113 w 1134"/>
                <a:gd name="T15" fmla="*/ 510 h 964"/>
                <a:gd name="T16" fmla="*/ 113 w 1134"/>
                <a:gd name="T17" fmla="*/ 454 h 964"/>
                <a:gd name="T18" fmla="*/ 56 w 1134"/>
                <a:gd name="T19" fmla="*/ 454 h 964"/>
                <a:gd name="T20" fmla="*/ 56 w 1134"/>
                <a:gd name="T21" fmla="*/ 397 h 964"/>
                <a:gd name="T22" fmla="*/ 0 w 1134"/>
                <a:gd name="T23" fmla="*/ 397 h 964"/>
                <a:gd name="T24" fmla="*/ 0 w 1134"/>
                <a:gd name="T25" fmla="*/ 283 h 964"/>
                <a:gd name="T26" fmla="*/ 56 w 1134"/>
                <a:gd name="T27" fmla="*/ 283 h 964"/>
                <a:gd name="T28" fmla="*/ 56 w 1134"/>
                <a:gd name="T29" fmla="*/ 170 h 964"/>
                <a:gd name="T30" fmla="*/ 680 w 1134"/>
                <a:gd name="T31" fmla="*/ 170 h 964"/>
                <a:gd name="T32" fmla="*/ 680 w 1134"/>
                <a:gd name="T33" fmla="*/ 57 h 964"/>
                <a:gd name="T34" fmla="*/ 737 w 1134"/>
                <a:gd name="T35" fmla="*/ 57 h 964"/>
                <a:gd name="T36" fmla="*/ 794 w 1134"/>
                <a:gd name="T37" fmla="*/ 57 h 964"/>
                <a:gd name="T38" fmla="*/ 794 w 1134"/>
                <a:gd name="T39" fmla="*/ 0 h 964"/>
                <a:gd name="T40" fmla="*/ 907 w 1134"/>
                <a:gd name="T41" fmla="*/ 0 h 964"/>
                <a:gd name="T42" fmla="*/ 907 w 1134"/>
                <a:gd name="T43" fmla="*/ 57 h 964"/>
                <a:gd name="T44" fmla="*/ 964 w 1134"/>
                <a:gd name="T45" fmla="*/ 57 h 964"/>
                <a:gd name="T46" fmla="*/ 964 w 1134"/>
                <a:gd name="T47" fmla="*/ 113 h 964"/>
                <a:gd name="T48" fmla="*/ 1077 w 1134"/>
                <a:gd name="T49" fmla="*/ 113 h 964"/>
                <a:gd name="T50" fmla="*/ 1077 w 1134"/>
                <a:gd name="T51" fmla="*/ 57 h 964"/>
                <a:gd name="T52" fmla="*/ 1134 w 1134"/>
                <a:gd name="T53" fmla="*/ 57 h 964"/>
                <a:gd name="T54" fmla="*/ 1134 w 1134"/>
                <a:gd name="T55" fmla="*/ 283 h 964"/>
                <a:gd name="T56" fmla="*/ 1077 w 1134"/>
                <a:gd name="T57" fmla="*/ 283 h 964"/>
                <a:gd name="T58" fmla="*/ 1077 w 1134"/>
                <a:gd name="T59" fmla="*/ 340 h 964"/>
                <a:gd name="T60" fmla="*/ 1020 w 1134"/>
                <a:gd name="T61" fmla="*/ 340 h 964"/>
                <a:gd name="T62" fmla="*/ 1020 w 1134"/>
                <a:gd name="T63" fmla="*/ 454 h 964"/>
                <a:gd name="T64" fmla="*/ 964 w 1134"/>
                <a:gd name="T65" fmla="*/ 454 h 964"/>
                <a:gd name="T66" fmla="*/ 964 w 1134"/>
                <a:gd name="T67" fmla="*/ 510 h 964"/>
                <a:gd name="T68" fmla="*/ 737 w 1134"/>
                <a:gd name="T69" fmla="*/ 510 h 964"/>
                <a:gd name="T70" fmla="*/ 737 w 1134"/>
                <a:gd name="T71" fmla="*/ 737 h 964"/>
                <a:gd name="T72" fmla="*/ 794 w 1134"/>
                <a:gd name="T73" fmla="*/ 737 h 964"/>
                <a:gd name="T74" fmla="*/ 794 w 1134"/>
                <a:gd name="T75" fmla="*/ 850 h 964"/>
                <a:gd name="T76" fmla="*/ 680 w 1134"/>
                <a:gd name="T77" fmla="*/ 850 h 964"/>
                <a:gd name="T78" fmla="*/ 680 w 1134"/>
                <a:gd name="T79" fmla="*/ 96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134" h="964">
                  <a:moveTo>
                    <a:pt x="680" y="964"/>
                  </a:moveTo>
                  <a:lnTo>
                    <a:pt x="397" y="964"/>
                  </a:lnTo>
                  <a:lnTo>
                    <a:pt x="397" y="794"/>
                  </a:lnTo>
                  <a:lnTo>
                    <a:pt x="283" y="794"/>
                  </a:lnTo>
                  <a:lnTo>
                    <a:pt x="283" y="567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113" y="510"/>
                  </a:lnTo>
                  <a:lnTo>
                    <a:pt x="113" y="454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170"/>
                  </a:lnTo>
                  <a:lnTo>
                    <a:pt x="680" y="170"/>
                  </a:lnTo>
                  <a:lnTo>
                    <a:pt x="680" y="57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907" y="0"/>
                  </a:lnTo>
                  <a:lnTo>
                    <a:pt x="907" y="57"/>
                  </a:lnTo>
                  <a:lnTo>
                    <a:pt x="964" y="57"/>
                  </a:lnTo>
                  <a:lnTo>
                    <a:pt x="964" y="113"/>
                  </a:lnTo>
                  <a:lnTo>
                    <a:pt x="1077" y="113"/>
                  </a:lnTo>
                  <a:lnTo>
                    <a:pt x="1077" y="57"/>
                  </a:lnTo>
                  <a:lnTo>
                    <a:pt x="1134" y="57"/>
                  </a:lnTo>
                  <a:lnTo>
                    <a:pt x="1134" y="283"/>
                  </a:lnTo>
                  <a:lnTo>
                    <a:pt x="1077" y="283"/>
                  </a:lnTo>
                  <a:lnTo>
                    <a:pt x="1077" y="340"/>
                  </a:lnTo>
                  <a:lnTo>
                    <a:pt x="1020" y="340"/>
                  </a:lnTo>
                  <a:lnTo>
                    <a:pt x="1020" y="454"/>
                  </a:lnTo>
                  <a:lnTo>
                    <a:pt x="964" y="454"/>
                  </a:lnTo>
                  <a:lnTo>
                    <a:pt x="964" y="510"/>
                  </a:lnTo>
                  <a:lnTo>
                    <a:pt x="737" y="510"/>
                  </a:lnTo>
                  <a:lnTo>
                    <a:pt x="737" y="737"/>
                  </a:lnTo>
                  <a:lnTo>
                    <a:pt x="794" y="737"/>
                  </a:lnTo>
                  <a:lnTo>
                    <a:pt x="794" y="850"/>
                  </a:lnTo>
                  <a:lnTo>
                    <a:pt x="680" y="850"/>
                  </a:lnTo>
                  <a:lnTo>
                    <a:pt x="680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2" name="Freeform 272">
              <a:extLst>
                <a:ext uri="{FF2B5EF4-FFF2-40B4-BE49-F238E27FC236}">
                  <a16:creationId xmlns:a16="http://schemas.microsoft.com/office/drawing/2014/main" id="{1D5E2956-D79E-4A75-AFD1-D8D2D09D23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3919"/>
              <a:ext cx="510" cy="737"/>
            </a:xfrm>
            <a:custGeom>
              <a:avLst/>
              <a:gdLst>
                <a:gd name="T0" fmla="*/ 453 w 510"/>
                <a:gd name="T1" fmla="*/ 737 h 737"/>
                <a:gd name="T2" fmla="*/ 453 w 510"/>
                <a:gd name="T3" fmla="*/ 680 h 737"/>
                <a:gd name="T4" fmla="*/ 510 w 510"/>
                <a:gd name="T5" fmla="*/ 680 h 737"/>
                <a:gd name="T6" fmla="*/ 510 w 510"/>
                <a:gd name="T7" fmla="*/ 567 h 737"/>
                <a:gd name="T8" fmla="*/ 453 w 510"/>
                <a:gd name="T9" fmla="*/ 567 h 737"/>
                <a:gd name="T10" fmla="*/ 453 w 510"/>
                <a:gd name="T11" fmla="*/ 453 h 737"/>
                <a:gd name="T12" fmla="*/ 340 w 510"/>
                <a:gd name="T13" fmla="*/ 453 h 737"/>
                <a:gd name="T14" fmla="*/ 340 w 510"/>
                <a:gd name="T15" fmla="*/ 397 h 737"/>
                <a:gd name="T16" fmla="*/ 283 w 510"/>
                <a:gd name="T17" fmla="*/ 397 h 737"/>
                <a:gd name="T18" fmla="*/ 283 w 510"/>
                <a:gd name="T19" fmla="*/ 340 h 737"/>
                <a:gd name="T20" fmla="*/ 226 w 510"/>
                <a:gd name="T21" fmla="*/ 340 h 737"/>
                <a:gd name="T22" fmla="*/ 226 w 510"/>
                <a:gd name="T23" fmla="*/ 226 h 737"/>
                <a:gd name="T24" fmla="*/ 170 w 510"/>
                <a:gd name="T25" fmla="*/ 226 h 737"/>
                <a:gd name="T26" fmla="*/ 170 w 510"/>
                <a:gd name="T27" fmla="*/ 113 h 737"/>
                <a:gd name="T28" fmla="*/ 113 w 510"/>
                <a:gd name="T29" fmla="*/ 113 h 737"/>
                <a:gd name="T30" fmla="*/ 113 w 510"/>
                <a:gd name="T31" fmla="*/ 0 h 737"/>
                <a:gd name="T32" fmla="*/ 56 w 510"/>
                <a:gd name="T33" fmla="*/ 0 h 737"/>
                <a:gd name="T34" fmla="*/ 56 w 510"/>
                <a:gd name="T35" fmla="*/ 226 h 737"/>
                <a:gd name="T36" fmla="*/ 0 w 510"/>
                <a:gd name="T37" fmla="*/ 226 h 737"/>
                <a:gd name="T38" fmla="*/ 0 w 510"/>
                <a:gd name="T39" fmla="*/ 283 h 737"/>
                <a:gd name="T40" fmla="*/ 56 w 510"/>
                <a:gd name="T41" fmla="*/ 283 h 737"/>
                <a:gd name="T42" fmla="*/ 56 w 510"/>
                <a:gd name="T43" fmla="*/ 397 h 737"/>
                <a:gd name="T44" fmla="*/ 0 w 510"/>
                <a:gd name="T45" fmla="*/ 397 h 737"/>
                <a:gd name="T46" fmla="*/ 0 w 510"/>
                <a:gd name="T47" fmla="*/ 680 h 737"/>
                <a:gd name="T48" fmla="*/ 283 w 510"/>
                <a:gd name="T49" fmla="*/ 680 h 737"/>
                <a:gd name="T50" fmla="*/ 283 w 510"/>
                <a:gd name="T51" fmla="*/ 737 h 737"/>
                <a:gd name="T52" fmla="*/ 453 w 510"/>
                <a:gd name="T53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0" h="737">
                  <a:moveTo>
                    <a:pt x="453" y="737"/>
                  </a:moveTo>
                  <a:lnTo>
                    <a:pt x="453" y="680"/>
                  </a:lnTo>
                  <a:lnTo>
                    <a:pt x="510" y="680"/>
                  </a:lnTo>
                  <a:lnTo>
                    <a:pt x="510" y="567"/>
                  </a:lnTo>
                  <a:lnTo>
                    <a:pt x="453" y="567"/>
                  </a:lnTo>
                  <a:lnTo>
                    <a:pt x="453" y="453"/>
                  </a:lnTo>
                  <a:lnTo>
                    <a:pt x="340" y="453"/>
                  </a:lnTo>
                  <a:lnTo>
                    <a:pt x="340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226" y="340"/>
                  </a:lnTo>
                  <a:lnTo>
                    <a:pt x="226" y="226"/>
                  </a:lnTo>
                  <a:lnTo>
                    <a:pt x="170" y="22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56" y="226"/>
                  </a:lnTo>
                  <a:lnTo>
                    <a:pt x="0" y="226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680"/>
                  </a:lnTo>
                  <a:lnTo>
                    <a:pt x="283" y="680"/>
                  </a:lnTo>
                  <a:lnTo>
                    <a:pt x="283" y="737"/>
                  </a:lnTo>
                  <a:lnTo>
                    <a:pt x="453" y="73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3" name="Freeform 273">
              <a:extLst>
                <a:ext uri="{FF2B5EF4-FFF2-40B4-BE49-F238E27FC236}">
                  <a16:creationId xmlns:a16="http://schemas.microsoft.com/office/drawing/2014/main" id="{F089AE4F-3D4E-491D-B0A8-E41F3DA19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3919"/>
              <a:ext cx="851" cy="793"/>
            </a:xfrm>
            <a:custGeom>
              <a:avLst/>
              <a:gdLst>
                <a:gd name="T0" fmla="*/ 851 w 851"/>
                <a:gd name="T1" fmla="*/ 510 h 793"/>
                <a:gd name="T2" fmla="*/ 680 w 851"/>
                <a:gd name="T3" fmla="*/ 510 h 793"/>
                <a:gd name="T4" fmla="*/ 680 w 851"/>
                <a:gd name="T5" fmla="*/ 453 h 793"/>
                <a:gd name="T6" fmla="*/ 624 w 851"/>
                <a:gd name="T7" fmla="*/ 453 h 793"/>
                <a:gd name="T8" fmla="*/ 624 w 851"/>
                <a:gd name="T9" fmla="*/ 397 h 793"/>
                <a:gd name="T10" fmla="*/ 567 w 851"/>
                <a:gd name="T11" fmla="*/ 397 h 793"/>
                <a:gd name="T12" fmla="*/ 567 w 851"/>
                <a:gd name="T13" fmla="*/ 340 h 793"/>
                <a:gd name="T14" fmla="*/ 510 w 851"/>
                <a:gd name="T15" fmla="*/ 340 h 793"/>
                <a:gd name="T16" fmla="*/ 510 w 851"/>
                <a:gd name="T17" fmla="*/ 283 h 793"/>
                <a:gd name="T18" fmla="*/ 397 w 851"/>
                <a:gd name="T19" fmla="*/ 283 h 793"/>
                <a:gd name="T20" fmla="*/ 397 w 851"/>
                <a:gd name="T21" fmla="*/ 170 h 793"/>
                <a:gd name="T22" fmla="*/ 340 w 851"/>
                <a:gd name="T23" fmla="*/ 170 h 793"/>
                <a:gd name="T24" fmla="*/ 340 w 851"/>
                <a:gd name="T25" fmla="*/ 113 h 793"/>
                <a:gd name="T26" fmla="*/ 170 w 851"/>
                <a:gd name="T27" fmla="*/ 113 h 793"/>
                <a:gd name="T28" fmla="*/ 170 w 851"/>
                <a:gd name="T29" fmla="*/ 0 h 793"/>
                <a:gd name="T30" fmla="*/ 0 w 851"/>
                <a:gd name="T31" fmla="*/ 0 h 793"/>
                <a:gd name="T32" fmla="*/ 0 w 851"/>
                <a:gd name="T33" fmla="*/ 113 h 793"/>
                <a:gd name="T34" fmla="*/ 57 w 851"/>
                <a:gd name="T35" fmla="*/ 113 h 793"/>
                <a:gd name="T36" fmla="*/ 57 w 851"/>
                <a:gd name="T37" fmla="*/ 226 h 793"/>
                <a:gd name="T38" fmla="*/ 113 w 851"/>
                <a:gd name="T39" fmla="*/ 226 h 793"/>
                <a:gd name="T40" fmla="*/ 113 w 851"/>
                <a:gd name="T41" fmla="*/ 340 h 793"/>
                <a:gd name="T42" fmla="*/ 170 w 851"/>
                <a:gd name="T43" fmla="*/ 340 h 793"/>
                <a:gd name="T44" fmla="*/ 170 w 851"/>
                <a:gd name="T45" fmla="*/ 397 h 793"/>
                <a:gd name="T46" fmla="*/ 227 w 851"/>
                <a:gd name="T47" fmla="*/ 397 h 793"/>
                <a:gd name="T48" fmla="*/ 227 w 851"/>
                <a:gd name="T49" fmla="*/ 453 h 793"/>
                <a:gd name="T50" fmla="*/ 340 w 851"/>
                <a:gd name="T51" fmla="*/ 453 h 793"/>
                <a:gd name="T52" fmla="*/ 340 w 851"/>
                <a:gd name="T53" fmla="*/ 567 h 793"/>
                <a:gd name="T54" fmla="*/ 397 w 851"/>
                <a:gd name="T55" fmla="*/ 567 h 793"/>
                <a:gd name="T56" fmla="*/ 397 w 851"/>
                <a:gd name="T57" fmla="*/ 680 h 793"/>
                <a:gd name="T58" fmla="*/ 340 w 851"/>
                <a:gd name="T59" fmla="*/ 680 h 793"/>
                <a:gd name="T60" fmla="*/ 340 w 851"/>
                <a:gd name="T61" fmla="*/ 737 h 793"/>
                <a:gd name="T62" fmla="*/ 510 w 851"/>
                <a:gd name="T63" fmla="*/ 737 h 793"/>
                <a:gd name="T64" fmla="*/ 510 w 851"/>
                <a:gd name="T65" fmla="*/ 793 h 793"/>
                <a:gd name="T66" fmla="*/ 567 w 851"/>
                <a:gd name="T67" fmla="*/ 793 h 793"/>
                <a:gd name="T68" fmla="*/ 567 w 851"/>
                <a:gd name="T69" fmla="*/ 737 h 793"/>
                <a:gd name="T70" fmla="*/ 737 w 851"/>
                <a:gd name="T71" fmla="*/ 737 h 793"/>
                <a:gd name="T72" fmla="*/ 737 w 851"/>
                <a:gd name="T73" fmla="*/ 793 h 793"/>
                <a:gd name="T74" fmla="*/ 794 w 851"/>
                <a:gd name="T75" fmla="*/ 793 h 793"/>
                <a:gd name="T76" fmla="*/ 794 w 851"/>
                <a:gd name="T77" fmla="*/ 567 h 793"/>
                <a:gd name="T78" fmla="*/ 851 w 851"/>
                <a:gd name="T79" fmla="*/ 567 h 793"/>
                <a:gd name="T80" fmla="*/ 851 w 851"/>
                <a:gd name="T81" fmla="*/ 51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51" h="793">
                  <a:moveTo>
                    <a:pt x="851" y="510"/>
                  </a:moveTo>
                  <a:lnTo>
                    <a:pt x="680" y="510"/>
                  </a:lnTo>
                  <a:lnTo>
                    <a:pt x="680" y="453"/>
                  </a:lnTo>
                  <a:lnTo>
                    <a:pt x="624" y="453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83"/>
                  </a:lnTo>
                  <a:lnTo>
                    <a:pt x="397" y="283"/>
                  </a:lnTo>
                  <a:lnTo>
                    <a:pt x="397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113" y="226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680"/>
                  </a:lnTo>
                  <a:lnTo>
                    <a:pt x="340" y="680"/>
                  </a:lnTo>
                  <a:lnTo>
                    <a:pt x="340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737"/>
                  </a:lnTo>
                  <a:lnTo>
                    <a:pt x="737" y="737"/>
                  </a:lnTo>
                  <a:lnTo>
                    <a:pt x="737" y="793"/>
                  </a:lnTo>
                  <a:lnTo>
                    <a:pt x="794" y="793"/>
                  </a:lnTo>
                  <a:lnTo>
                    <a:pt x="794" y="567"/>
                  </a:lnTo>
                  <a:lnTo>
                    <a:pt x="851" y="567"/>
                  </a:lnTo>
                  <a:lnTo>
                    <a:pt x="851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4" name="Freeform 274">
              <a:extLst>
                <a:ext uri="{FF2B5EF4-FFF2-40B4-BE49-F238E27FC236}">
                  <a16:creationId xmlns:a16="http://schemas.microsoft.com/office/drawing/2014/main" id="{84A91019-9FB9-4502-A827-EEC2AEF3CC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2955"/>
              <a:ext cx="1021" cy="964"/>
            </a:xfrm>
            <a:custGeom>
              <a:avLst/>
              <a:gdLst>
                <a:gd name="T0" fmla="*/ 624 w 1021"/>
                <a:gd name="T1" fmla="*/ 964 h 964"/>
                <a:gd name="T2" fmla="*/ 624 w 1021"/>
                <a:gd name="T3" fmla="*/ 850 h 964"/>
                <a:gd name="T4" fmla="*/ 737 w 1021"/>
                <a:gd name="T5" fmla="*/ 850 h 964"/>
                <a:gd name="T6" fmla="*/ 737 w 1021"/>
                <a:gd name="T7" fmla="*/ 737 h 964"/>
                <a:gd name="T8" fmla="*/ 964 w 1021"/>
                <a:gd name="T9" fmla="*/ 737 h 964"/>
                <a:gd name="T10" fmla="*/ 964 w 1021"/>
                <a:gd name="T11" fmla="*/ 680 h 964"/>
                <a:gd name="T12" fmla="*/ 1021 w 1021"/>
                <a:gd name="T13" fmla="*/ 680 h 964"/>
                <a:gd name="T14" fmla="*/ 1021 w 1021"/>
                <a:gd name="T15" fmla="*/ 623 h 964"/>
                <a:gd name="T16" fmla="*/ 964 w 1021"/>
                <a:gd name="T17" fmla="*/ 623 h 964"/>
                <a:gd name="T18" fmla="*/ 964 w 1021"/>
                <a:gd name="T19" fmla="*/ 567 h 964"/>
                <a:gd name="T20" fmla="*/ 1021 w 1021"/>
                <a:gd name="T21" fmla="*/ 567 h 964"/>
                <a:gd name="T22" fmla="*/ 1021 w 1021"/>
                <a:gd name="T23" fmla="*/ 510 h 964"/>
                <a:gd name="T24" fmla="*/ 907 w 1021"/>
                <a:gd name="T25" fmla="*/ 510 h 964"/>
                <a:gd name="T26" fmla="*/ 907 w 1021"/>
                <a:gd name="T27" fmla="*/ 453 h 964"/>
                <a:gd name="T28" fmla="*/ 851 w 1021"/>
                <a:gd name="T29" fmla="*/ 453 h 964"/>
                <a:gd name="T30" fmla="*/ 851 w 1021"/>
                <a:gd name="T31" fmla="*/ 397 h 964"/>
                <a:gd name="T32" fmla="*/ 794 w 1021"/>
                <a:gd name="T33" fmla="*/ 397 h 964"/>
                <a:gd name="T34" fmla="*/ 794 w 1021"/>
                <a:gd name="T35" fmla="*/ 283 h 964"/>
                <a:gd name="T36" fmla="*/ 737 w 1021"/>
                <a:gd name="T37" fmla="*/ 283 h 964"/>
                <a:gd name="T38" fmla="*/ 737 w 1021"/>
                <a:gd name="T39" fmla="*/ 113 h 964"/>
                <a:gd name="T40" fmla="*/ 681 w 1021"/>
                <a:gd name="T41" fmla="*/ 113 h 964"/>
                <a:gd name="T42" fmla="*/ 681 w 1021"/>
                <a:gd name="T43" fmla="*/ 56 h 964"/>
                <a:gd name="T44" fmla="*/ 340 w 1021"/>
                <a:gd name="T45" fmla="*/ 56 h 964"/>
                <a:gd name="T46" fmla="*/ 340 w 1021"/>
                <a:gd name="T47" fmla="*/ 0 h 964"/>
                <a:gd name="T48" fmla="*/ 227 w 1021"/>
                <a:gd name="T49" fmla="*/ 0 h 964"/>
                <a:gd name="T50" fmla="*/ 227 w 1021"/>
                <a:gd name="T51" fmla="*/ 56 h 964"/>
                <a:gd name="T52" fmla="*/ 170 w 1021"/>
                <a:gd name="T53" fmla="*/ 56 h 964"/>
                <a:gd name="T54" fmla="*/ 170 w 1021"/>
                <a:gd name="T55" fmla="*/ 170 h 964"/>
                <a:gd name="T56" fmla="*/ 0 w 1021"/>
                <a:gd name="T57" fmla="*/ 170 h 964"/>
                <a:gd name="T58" fmla="*/ 0 w 1021"/>
                <a:gd name="T59" fmla="*/ 397 h 964"/>
                <a:gd name="T60" fmla="*/ 114 w 1021"/>
                <a:gd name="T61" fmla="*/ 397 h 964"/>
                <a:gd name="T62" fmla="*/ 114 w 1021"/>
                <a:gd name="T63" fmla="*/ 510 h 964"/>
                <a:gd name="T64" fmla="*/ 170 w 1021"/>
                <a:gd name="T65" fmla="*/ 510 h 964"/>
                <a:gd name="T66" fmla="*/ 170 w 1021"/>
                <a:gd name="T67" fmla="*/ 567 h 964"/>
                <a:gd name="T68" fmla="*/ 227 w 1021"/>
                <a:gd name="T69" fmla="*/ 567 h 964"/>
                <a:gd name="T70" fmla="*/ 227 w 1021"/>
                <a:gd name="T71" fmla="*/ 793 h 964"/>
                <a:gd name="T72" fmla="*/ 284 w 1021"/>
                <a:gd name="T73" fmla="*/ 793 h 964"/>
                <a:gd name="T74" fmla="*/ 284 w 1021"/>
                <a:gd name="T75" fmla="*/ 850 h 964"/>
                <a:gd name="T76" fmla="*/ 397 w 1021"/>
                <a:gd name="T77" fmla="*/ 850 h 964"/>
                <a:gd name="T78" fmla="*/ 397 w 1021"/>
                <a:gd name="T79" fmla="*/ 907 h 964"/>
                <a:gd name="T80" fmla="*/ 567 w 1021"/>
                <a:gd name="T81" fmla="*/ 907 h 964"/>
                <a:gd name="T82" fmla="*/ 567 w 1021"/>
                <a:gd name="T83" fmla="*/ 964 h 964"/>
                <a:gd name="T84" fmla="*/ 624 w 1021"/>
                <a:gd name="T85" fmla="*/ 964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21" h="964">
                  <a:moveTo>
                    <a:pt x="624" y="964"/>
                  </a:moveTo>
                  <a:lnTo>
                    <a:pt x="624" y="850"/>
                  </a:lnTo>
                  <a:lnTo>
                    <a:pt x="737" y="850"/>
                  </a:lnTo>
                  <a:lnTo>
                    <a:pt x="737" y="737"/>
                  </a:lnTo>
                  <a:lnTo>
                    <a:pt x="964" y="737"/>
                  </a:lnTo>
                  <a:lnTo>
                    <a:pt x="964" y="680"/>
                  </a:lnTo>
                  <a:lnTo>
                    <a:pt x="1021" y="680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64" y="567"/>
                  </a:lnTo>
                  <a:lnTo>
                    <a:pt x="1021" y="567"/>
                  </a:lnTo>
                  <a:lnTo>
                    <a:pt x="1021" y="510"/>
                  </a:lnTo>
                  <a:lnTo>
                    <a:pt x="907" y="510"/>
                  </a:lnTo>
                  <a:lnTo>
                    <a:pt x="907" y="453"/>
                  </a:lnTo>
                  <a:lnTo>
                    <a:pt x="851" y="453"/>
                  </a:lnTo>
                  <a:lnTo>
                    <a:pt x="851" y="397"/>
                  </a:lnTo>
                  <a:lnTo>
                    <a:pt x="794" y="397"/>
                  </a:lnTo>
                  <a:lnTo>
                    <a:pt x="794" y="283"/>
                  </a:lnTo>
                  <a:lnTo>
                    <a:pt x="737" y="283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170"/>
                  </a:lnTo>
                  <a:lnTo>
                    <a:pt x="0" y="170"/>
                  </a:lnTo>
                  <a:lnTo>
                    <a:pt x="0" y="397"/>
                  </a:lnTo>
                  <a:lnTo>
                    <a:pt x="114" y="397"/>
                  </a:lnTo>
                  <a:lnTo>
                    <a:pt x="114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227" y="567"/>
                  </a:lnTo>
                  <a:lnTo>
                    <a:pt x="227" y="793"/>
                  </a:lnTo>
                  <a:lnTo>
                    <a:pt x="284" y="793"/>
                  </a:lnTo>
                  <a:lnTo>
                    <a:pt x="284" y="850"/>
                  </a:lnTo>
                  <a:lnTo>
                    <a:pt x="397" y="850"/>
                  </a:lnTo>
                  <a:lnTo>
                    <a:pt x="397" y="907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624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5" name="Freeform 275">
              <a:extLst>
                <a:ext uri="{FF2B5EF4-FFF2-40B4-BE49-F238E27FC236}">
                  <a16:creationId xmlns:a16="http://schemas.microsoft.com/office/drawing/2014/main" id="{FFB969BA-8BA4-42B1-967C-177DD4493C3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3238"/>
              <a:ext cx="567" cy="567"/>
            </a:xfrm>
            <a:custGeom>
              <a:avLst/>
              <a:gdLst>
                <a:gd name="T0" fmla="*/ 397 w 567"/>
                <a:gd name="T1" fmla="*/ 567 h 567"/>
                <a:gd name="T2" fmla="*/ 454 w 567"/>
                <a:gd name="T3" fmla="*/ 567 h 567"/>
                <a:gd name="T4" fmla="*/ 454 w 567"/>
                <a:gd name="T5" fmla="*/ 397 h 567"/>
                <a:gd name="T6" fmla="*/ 511 w 567"/>
                <a:gd name="T7" fmla="*/ 397 h 567"/>
                <a:gd name="T8" fmla="*/ 511 w 567"/>
                <a:gd name="T9" fmla="*/ 284 h 567"/>
                <a:gd name="T10" fmla="*/ 567 w 567"/>
                <a:gd name="T11" fmla="*/ 284 h 567"/>
                <a:gd name="T12" fmla="*/ 567 w 567"/>
                <a:gd name="T13" fmla="*/ 114 h 567"/>
                <a:gd name="T14" fmla="*/ 284 w 567"/>
                <a:gd name="T15" fmla="*/ 114 h 567"/>
                <a:gd name="T16" fmla="*/ 284 w 567"/>
                <a:gd name="T17" fmla="*/ 57 h 567"/>
                <a:gd name="T18" fmla="*/ 170 w 567"/>
                <a:gd name="T19" fmla="*/ 57 h 567"/>
                <a:gd name="T20" fmla="*/ 170 w 567"/>
                <a:gd name="T21" fmla="*/ 0 h 567"/>
                <a:gd name="T22" fmla="*/ 57 w 567"/>
                <a:gd name="T23" fmla="*/ 0 h 567"/>
                <a:gd name="T24" fmla="*/ 57 w 567"/>
                <a:gd name="T25" fmla="*/ 114 h 567"/>
                <a:gd name="T26" fmla="*/ 0 w 567"/>
                <a:gd name="T27" fmla="*/ 114 h 567"/>
                <a:gd name="T28" fmla="*/ 0 w 567"/>
                <a:gd name="T29" fmla="*/ 340 h 567"/>
                <a:gd name="T30" fmla="*/ 114 w 567"/>
                <a:gd name="T31" fmla="*/ 340 h 567"/>
                <a:gd name="T32" fmla="*/ 114 w 567"/>
                <a:gd name="T33" fmla="*/ 454 h 567"/>
                <a:gd name="T34" fmla="*/ 170 w 567"/>
                <a:gd name="T35" fmla="*/ 454 h 567"/>
                <a:gd name="T36" fmla="*/ 170 w 567"/>
                <a:gd name="T37" fmla="*/ 510 h 567"/>
                <a:gd name="T38" fmla="*/ 284 w 567"/>
                <a:gd name="T39" fmla="*/ 510 h 567"/>
                <a:gd name="T40" fmla="*/ 284 w 567"/>
                <a:gd name="T41" fmla="*/ 454 h 567"/>
                <a:gd name="T42" fmla="*/ 397 w 567"/>
                <a:gd name="T43" fmla="*/ 454 h 567"/>
                <a:gd name="T44" fmla="*/ 397 w 56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67" h="567">
                  <a:moveTo>
                    <a:pt x="397" y="567"/>
                  </a:moveTo>
                  <a:lnTo>
                    <a:pt x="454" y="567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284"/>
                  </a:lnTo>
                  <a:lnTo>
                    <a:pt x="567" y="284"/>
                  </a:lnTo>
                  <a:lnTo>
                    <a:pt x="56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284" y="510"/>
                  </a:lnTo>
                  <a:lnTo>
                    <a:pt x="284" y="454"/>
                  </a:lnTo>
                  <a:lnTo>
                    <a:pt x="397" y="454"/>
                  </a:lnTo>
                  <a:lnTo>
                    <a:pt x="397" y="56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6" name="Freeform 276">
              <a:extLst>
                <a:ext uri="{FF2B5EF4-FFF2-40B4-BE49-F238E27FC236}">
                  <a16:creationId xmlns:a16="http://schemas.microsoft.com/office/drawing/2014/main" id="{FF32FFED-A687-4A47-8A50-BCC2BBBC0B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2955"/>
              <a:ext cx="680" cy="397"/>
            </a:xfrm>
            <a:custGeom>
              <a:avLst/>
              <a:gdLst>
                <a:gd name="T0" fmla="*/ 623 w 680"/>
                <a:gd name="T1" fmla="*/ 170 h 397"/>
                <a:gd name="T2" fmla="*/ 680 w 680"/>
                <a:gd name="T3" fmla="*/ 170 h 397"/>
                <a:gd name="T4" fmla="*/ 680 w 680"/>
                <a:gd name="T5" fmla="*/ 56 h 397"/>
                <a:gd name="T6" fmla="*/ 623 w 680"/>
                <a:gd name="T7" fmla="*/ 56 h 397"/>
                <a:gd name="T8" fmla="*/ 623 w 680"/>
                <a:gd name="T9" fmla="*/ 113 h 397"/>
                <a:gd name="T10" fmla="*/ 567 w 680"/>
                <a:gd name="T11" fmla="*/ 113 h 397"/>
                <a:gd name="T12" fmla="*/ 567 w 680"/>
                <a:gd name="T13" fmla="*/ 0 h 397"/>
                <a:gd name="T14" fmla="*/ 397 w 680"/>
                <a:gd name="T15" fmla="*/ 0 h 397"/>
                <a:gd name="T16" fmla="*/ 397 w 680"/>
                <a:gd name="T17" fmla="*/ 56 h 397"/>
                <a:gd name="T18" fmla="*/ 340 w 680"/>
                <a:gd name="T19" fmla="*/ 56 h 397"/>
                <a:gd name="T20" fmla="*/ 283 w 680"/>
                <a:gd name="T21" fmla="*/ 56 h 397"/>
                <a:gd name="T22" fmla="*/ 283 w 680"/>
                <a:gd name="T23" fmla="*/ 113 h 397"/>
                <a:gd name="T24" fmla="*/ 226 w 680"/>
                <a:gd name="T25" fmla="*/ 113 h 397"/>
                <a:gd name="T26" fmla="*/ 226 w 680"/>
                <a:gd name="T27" fmla="*/ 0 h 397"/>
                <a:gd name="T28" fmla="*/ 113 w 680"/>
                <a:gd name="T29" fmla="*/ 0 h 397"/>
                <a:gd name="T30" fmla="*/ 113 w 680"/>
                <a:gd name="T31" fmla="*/ 56 h 397"/>
                <a:gd name="T32" fmla="*/ 0 w 680"/>
                <a:gd name="T33" fmla="*/ 56 h 397"/>
                <a:gd name="T34" fmla="*/ 0 w 680"/>
                <a:gd name="T35" fmla="*/ 397 h 397"/>
                <a:gd name="T36" fmla="*/ 113 w 680"/>
                <a:gd name="T37" fmla="*/ 397 h 397"/>
                <a:gd name="T38" fmla="*/ 113 w 680"/>
                <a:gd name="T39" fmla="*/ 283 h 397"/>
                <a:gd name="T40" fmla="*/ 226 w 680"/>
                <a:gd name="T41" fmla="*/ 283 h 397"/>
                <a:gd name="T42" fmla="*/ 226 w 680"/>
                <a:gd name="T43" fmla="*/ 340 h 397"/>
                <a:gd name="T44" fmla="*/ 340 w 680"/>
                <a:gd name="T45" fmla="*/ 340 h 397"/>
                <a:gd name="T46" fmla="*/ 340 w 680"/>
                <a:gd name="T47" fmla="*/ 397 h 397"/>
                <a:gd name="T48" fmla="*/ 623 w 680"/>
                <a:gd name="T49" fmla="*/ 397 h 397"/>
                <a:gd name="T50" fmla="*/ 623 w 680"/>
                <a:gd name="T51" fmla="*/ 17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80" h="397">
                  <a:moveTo>
                    <a:pt x="623" y="170"/>
                  </a:moveTo>
                  <a:lnTo>
                    <a:pt x="680" y="170"/>
                  </a:lnTo>
                  <a:lnTo>
                    <a:pt x="680" y="56"/>
                  </a:lnTo>
                  <a:lnTo>
                    <a:pt x="623" y="56"/>
                  </a:lnTo>
                  <a:lnTo>
                    <a:pt x="62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397" y="0"/>
                  </a:lnTo>
                  <a:lnTo>
                    <a:pt x="397" y="56"/>
                  </a:lnTo>
                  <a:lnTo>
                    <a:pt x="34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0" y="56"/>
                  </a:lnTo>
                  <a:lnTo>
                    <a:pt x="0" y="397"/>
                  </a:lnTo>
                  <a:lnTo>
                    <a:pt x="113" y="397"/>
                  </a:lnTo>
                  <a:lnTo>
                    <a:pt x="113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397"/>
                  </a:lnTo>
                  <a:lnTo>
                    <a:pt x="623" y="397"/>
                  </a:lnTo>
                  <a:lnTo>
                    <a:pt x="623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7" name="Freeform 277">
              <a:extLst>
                <a:ext uri="{FF2B5EF4-FFF2-40B4-BE49-F238E27FC236}">
                  <a16:creationId xmlns:a16="http://schemas.microsoft.com/office/drawing/2014/main" id="{842F24C1-510A-4F7B-9355-DE97A3ED80A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11" y="2898"/>
              <a:ext cx="793" cy="964"/>
            </a:xfrm>
            <a:custGeom>
              <a:avLst/>
              <a:gdLst>
                <a:gd name="T0" fmla="*/ 567 w 793"/>
                <a:gd name="T1" fmla="*/ 113 h 964"/>
                <a:gd name="T2" fmla="*/ 567 w 793"/>
                <a:gd name="T3" fmla="*/ 454 h 964"/>
                <a:gd name="T4" fmla="*/ 623 w 793"/>
                <a:gd name="T5" fmla="*/ 454 h 964"/>
                <a:gd name="T6" fmla="*/ 623 w 793"/>
                <a:gd name="T7" fmla="*/ 680 h 964"/>
                <a:gd name="T8" fmla="*/ 737 w 793"/>
                <a:gd name="T9" fmla="*/ 680 h 964"/>
                <a:gd name="T10" fmla="*/ 737 w 793"/>
                <a:gd name="T11" fmla="*/ 794 h 964"/>
                <a:gd name="T12" fmla="*/ 793 w 793"/>
                <a:gd name="T13" fmla="*/ 794 h 964"/>
                <a:gd name="T14" fmla="*/ 793 w 793"/>
                <a:gd name="T15" fmla="*/ 850 h 964"/>
                <a:gd name="T16" fmla="*/ 737 w 793"/>
                <a:gd name="T17" fmla="*/ 850 h 964"/>
                <a:gd name="T18" fmla="*/ 737 w 793"/>
                <a:gd name="T19" fmla="*/ 964 h 964"/>
                <a:gd name="T20" fmla="*/ 623 w 793"/>
                <a:gd name="T21" fmla="*/ 964 h 964"/>
                <a:gd name="T22" fmla="*/ 623 w 793"/>
                <a:gd name="T23" fmla="*/ 907 h 964"/>
                <a:gd name="T24" fmla="*/ 567 w 793"/>
                <a:gd name="T25" fmla="*/ 907 h 964"/>
                <a:gd name="T26" fmla="*/ 567 w 793"/>
                <a:gd name="T27" fmla="*/ 850 h 964"/>
                <a:gd name="T28" fmla="*/ 510 w 793"/>
                <a:gd name="T29" fmla="*/ 850 h 964"/>
                <a:gd name="T30" fmla="*/ 510 w 793"/>
                <a:gd name="T31" fmla="*/ 737 h 964"/>
                <a:gd name="T32" fmla="*/ 453 w 793"/>
                <a:gd name="T33" fmla="*/ 737 h 964"/>
                <a:gd name="T34" fmla="*/ 453 w 793"/>
                <a:gd name="T35" fmla="*/ 624 h 964"/>
                <a:gd name="T36" fmla="*/ 397 w 793"/>
                <a:gd name="T37" fmla="*/ 624 h 964"/>
                <a:gd name="T38" fmla="*/ 397 w 793"/>
                <a:gd name="T39" fmla="*/ 567 h 964"/>
                <a:gd name="T40" fmla="*/ 340 w 793"/>
                <a:gd name="T41" fmla="*/ 567 h 964"/>
                <a:gd name="T42" fmla="*/ 340 w 793"/>
                <a:gd name="T43" fmla="*/ 510 h 964"/>
                <a:gd name="T44" fmla="*/ 283 w 793"/>
                <a:gd name="T45" fmla="*/ 510 h 964"/>
                <a:gd name="T46" fmla="*/ 283 w 793"/>
                <a:gd name="T47" fmla="*/ 454 h 964"/>
                <a:gd name="T48" fmla="*/ 226 w 793"/>
                <a:gd name="T49" fmla="*/ 454 h 964"/>
                <a:gd name="T50" fmla="*/ 226 w 793"/>
                <a:gd name="T51" fmla="*/ 283 h 964"/>
                <a:gd name="T52" fmla="*/ 113 w 793"/>
                <a:gd name="T53" fmla="*/ 283 h 964"/>
                <a:gd name="T54" fmla="*/ 113 w 793"/>
                <a:gd name="T55" fmla="*/ 227 h 964"/>
                <a:gd name="T56" fmla="*/ 56 w 793"/>
                <a:gd name="T57" fmla="*/ 227 h 964"/>
                <a:gd name="T58" fmla="*/ 56 w 793"/>
                <a:gd name="T59" fmla="*/ 170 h 964"/>
                <a:gd name="T60" fmla="*/ 0 w 793"/>
                <a:gd name="T61" fmla="*/ 170 h 964"/>
                <a:gd name="T62" fmla="*/ 0 w 793"/>
                <a:gd name="T63" fmla="*/ 57 h 964"/>
                <a:gd name="T64" fmla="*/ 170 w 793"/>
                <a:gd name="T65" fmla="*/ 57 h 964"/>
                <a:gd name="T66" fmla="*/ 170 w 793"/>
                <a:gd name="T67" fmla="*/ 0 h 964"/>
                <a:gd name="T68" fmla="*/ 283 w 793"/>
                <a:gd name="T69" fmla="*/ 0 h 964"/>
                <a:gd name="T70" fmla="*/ 283 w 793"/>
                <a:gd name="T71" fmla="*/ 113 h 964"/>
                <a:gd name="T72" fmla="*/ 340 w 793"/>
                <a:gd name="T73" fmla="*/ 113 h 964"/>
                <a:gd name="T74" fmla="*/ 340 w 793"/>
                <a:gd name="T75" fmla="*/ 57 h 964"/>
                <a:gd name="T76" fmla="*/ 453 w 793"/>
                <a:gd name="T77" fmla="*/ 57 h 964"/>
                <a:gd name="T78" fmla="*/ 453 w 793"/>
                <a:gd name="T79" fmla="*/ 113 h 964"/>
                <a:gd name="T80" fmla="*/ 567 w 793"/>
                <a:gd name="T81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3" h="964">
                  <a:moveTo>
                    <a:pt x="567" y="113"/>
                  </a:moveTo>
                  <a:lnTo>
                    <a:pt x="567" y="454"/>
                  </a:lnTo>
                  <a:lnTo>
                    <a:pt x="623" y="454"/>
                  </a:lnTo>
                  <a:lnTo>
                    <a:pt x="623" y="680"/>
                  </a:lnTo>
                  <a:lnTo>
                    <a:pt x="737" y="680"/>
                  </a:lnTo>
                  <a:lnTo>
                    <a:pt x="737" y="794"/>
                  </a:lnTo>
                  <a:lnTo>
                    <a:pt x="793" y="794"/>
                  </a:lnTo>
                  <a:lnTo>
                    <a:pt x="793" y="850"/>
                  </a:lnTo>
                  <a:lnTo>
                    <a:pt x="737" y="850"/>
                  </a:lnTo>
                  <a:lnTo>
                    <a:pt x="737" y="964"/>
                  </a:lnTo>
                  <a:lnTo>
                    <a:pt x="623" y="964"/>
                  </a:lnTo>
                  <a:lnTo>
                    <a:pt x="623" y="907"/>
                  </a:lnTo>
                  <a:lnTo>
                    <a:pt x="567" y="907"/>
                  </a:lnTo>
                  <a:lnTo>
                    <a:pt x="567" y="850"/>
                  </a:lnTo>
                  <a:lnTo>
                    <a:pt x="510" y="850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24"/>
                  </a:lnTo>
                  <a:lnTo>
                    <a:pt x="397" y="624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3" y="510"/>
                  </a:lnTo>
                  <a:lnTo>
                    <a:pt x="283" y="454"/>
                  </a:lnTo>
                  <a:lnTo>
                    <a:pt x="226" y="454"/>
                  </a:lnTo>
                  <a:lnTo>
                    <a:pt x="226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56" y="22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3" y="57"/>
                  </a:lnTo>
                  <a:lnTo>
                    <a:pt x="453" y="113"/>
                  </a:lnTo>
                  <a:lnTo>
                    <a:pt x="567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8" name="Freeform 278">
              <a:extLst>
                <a:ext uri="{FF2B5EF4-FFF2-40B4-BE49-F238E27FC236}">
                  <a16:creationId xmlns:a16="http://schemas.microsoft.com/office/drawing/2014/main" id="{1910A13B-B5EA-4C32-9DE5-5377E634AD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2841"/>
              <a:ext cx="1134" cy="1588"/>
            </a:xfrm>
            <a:custGeom>
              <a:avLst/>
              <a:gdLst>
                <a:gd name="T0" fmla="*/ 397 w 1134"/>
                <a:gd name="T1" fmla="*/ 170 h 1588"/>
                <a:gd name="T2" fmla="*/ 340 w 1134"/>
                <a:gd name="T3" fmla="*/ 114 h 1588"/>
                <a:gd name="T4" fmla="*/ 114 w 1134"/>
                <a:gd name="T5" fmla="*/ 57 h 1588"/>
                <a:gd name="T6" fmla="*/ 0 w 1134"/>
                <a:gd name="T7" fmla="*/ 0 h 1588"/>
                <a:gd name="T8" fmla="*/ 114 w 1134"/>
                <a:gd name="T9" fmla="*/ 170 h 1588"/>
                <a:gd name="T10" fmla="*/ 170 w 1134"/>
                <a:gd name="T11" fmla="*/ 227 h 1588"/>
                <a:gd name="T12" fmla="*/ 227 w 1134"/>
                <a:gd name="T13" fmla="*/ 397 h 1588"/>
                <a:gd name="T14" fmla="*/ 284 w 1134"/>
                <a:gd name="T15" fmla="*/ 511 h 1588"/>
                <a:gd name="T16" fmla="*/ 340 w 1134"/>
                <a:gd name="T17" fmla="*/ 567 h 1588"/>
                <a:gd name="T18" fmla="*/ 454 w 1134"/>
                <a:gd name="T19" fmla="*/ 624 h 1588"/>
                <a:gd name="T20" fmla="*/ 397 w 1134"/>
                <a:gd name="T21" fmla="*/ 681 h 1588"/>
                <a:gd name="T22" fmla="*/ 454 w 1134"/>
                <a:gd name="T23" fmla="*/ 737 h 1588"/>
                <a:gd name="T24" fmla="*/ 397 w 1134"/>
                <a:gd name="T25" fmla="*/ 794 h 1588"/>
                <a:gd name="T26" fmla="*/ 170 w 1134"/>
                <a:gd name="T27" fmla="*/ 851 h 1588"/>
                <a:gd name="T28" fmla="*/ 57 w 1134"/>
                <a:gd name="T29" fmla="*/ 964 h 1588"/>
                <a:gd name="T30" fmla="*/ 227 w 1134"/>
                <a:gd name="T31" fmla="*/ 1078 h 1588"/>
                <a:gd name="T32" fmla="*/ 397 w 1134"/>
                <a:gd name="T33" fmla="*/ 1191 h 1588"/>
                <a:gd name="T34" fmla="*/ 454 w 1134"/>
                <a:gd name="T35" fmla="*/ 1248 h 1588"/>
                <a:gd name="T36" fmla="*/ 567 w 1134"/>
                <a:gd name="T37" fmla="*/ 1361 h 1588"/>
                <a:gd name="T38" fmla="*/ 624 w 1134"/>
                <a:gd name="T39" fmla="*/ 1418 h 1588"/>
                <a:gd name="T40" fmla="*/ 681 w 1134"/>
                <a:gd name="T41" fmla="*/ 1475 h 1588"/>
                <a:gd name="T42" fmla="*/ 737 w 1134"/>
                <a:gd name="T43" fmla="*/ 1531 h 1588"/>
                <a:gd name="T44" fmla="*/ 908 w 1134"/>
                <a:gd name="T45" fmla="*/ 1588 h 1588"/>
                <a:gd name="T46" fmla="*/ 1021 w 1134"/>
                <a:gd name="T47" fmla="*/ 1418 h 1588"/>
                <a:gd name="T48" fmla="*/ 1134 w 1134"/>
                <a:gd name="T49" fmla="*/ 1134 h 1588"/>
                <a:gd name="T50" fmla="*/ 1078 w 1134"/>
                <a:gd name="T51" fmla="*/ 964 h 1588"/>
                <a:gd name="T52" fmla="*/ 1021 w 1134"/>
                <a:gd name="T53" fmla="*/ 907 h 1588"/>
                <a:gd name="T54" fmla="*/ 964 w 1134"/>
                <a:gd name="T55" fmla="*/ 794 h 1588"/>
                <a:gd name="T56" fmla="*/ 908 w 1134"/>
                <a:gd name="T57" fmla="*/ 681 h 1588"/>
                <a:gd name="T58" fmla="*/ 851 w 1134"/>
                <a:gd name="T59" fmla="*/ 624 h 1588"/>
                <a:gd name="T60" fmla="*/ 794 w 1134"/>
                <a:gd name="T61" fmla="*/ 567 h 1588"/>
                <a:gd name="T62" fmla="*/ 737 w 1134"/>
                <a:gd name="T63" fmla="*/ 511 h 1588"/>
                <a:gd name="T64" fmla="*/ 624 w 1134"/>
                <a:gd name="T65" fmla="*/ 340 h 1588"/>
                <a:gd name="T66" fmla="*/ 567 w 1134"/>
                <a:gd name="T67" fmla="*/ 284 h 1588"/>
                <a:gd name="T68" fmla="*/ 511 w 1134"/>
                <a:gd name="T69" fmla="*/ 227 h 15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588">
                  <a:moveTo>
                    <a:pt x="511" y="170"/>
                  </a:moveTo>
                  <a:lnTo>
                    <a:pt x="397" y="170"/>
                  </a:lnTo>
                  <a:lnTo>
                    <a:pt x="397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114" y="170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511"/>
                  </a:lnTo>
                  <a:lnTo>
                    <a:pt x="284" y="511"/>
                  </a:lnTo>
                  <a:lnTo>
                    <a:pt x="284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397" y="681"/>
                  </a:lnTo>
                  <a:lnTo>
                    <a:pt x="397" y="737"/>
                  </a:lnTo>
                  <a:lnTo>
                    <a:pt x="454" y="737"/>
                  </a:lnTo>
                  <a:lnTo>
                    <a:pt x="454" y="794"/>
                  </a:lnTo>
                  <a:lnTo>
                    <a:pt x="397" y="794"/>
                  </a:lnTo>
                  <a:lnTo>
                    <a:pt x="397" y="851"/>
                  </a:lnTo>
                  <a:lnTo>
                    <a:pt x="170" y="851"/>
                  </a:lnTo>
                  <a:lnTo>
                    <a:pt x="170" y="964"/>
                  </a:lnTo>
                  <a:lnTo>
                    <a:pt x="57" y="964"/>
                  </a:lnTo>
                  <a:lnTo>
                    <a:pt x="57" y="1078"/>
                  </a:lnTo>
                  <a:lnTo>
                    <a:pt x="227" y="1078"/>
                  </a:lnTo>
                  <a:lnTo>
                    <a:pt x="227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454" y="1248"/>
                  </a:lnTo>
                  <a:lnTo>
                    <a:pt x="454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624" y="1418"/>
                  </a:lnTo>
                  <a:lnTo>
                    <a:pt x="624" y="1475"/>
                  </a:lnTo>
                  <a:lnTo>
                    <a:pt x="681" y="1475"/>
                  </a:lnTo>
                  <a:lnTo>
                    <a:pt x="681" y="1531"/>
                  </a:lnTo>
                  <a:lnTo>
                    <a:pt x="737" y="1531"/>
                  </a:lnTo>
                  <a:lnTo>
                    <a:pt x="737" y="1588"/>
                  </a:lnTo>
                  <a:lnTo>
                    <a:pt x="908" y="1588"/>
                  </a:lnTo>
                  <a:lnTo>
                    <a:pt x="908" y="1418"/>
                  </a:lnTo>
                  <a:lnTo>
                    <a:pt x="1021" y="1418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964"/>
                  </a:lnTo>
                  <a:lnTo>
                    <a:pt x="1078" y="964"/>
                  </a:lnTo>
                  <a:lnTo>
                    <a:pt x="1078" y="907"/>
                  </a:lnTo>
                  <a:lnTo>
                    <a:pt x="1021" y="907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681"/>
                  </a:lnTo>
                  <a:lnTo>
                    <a:pt x="908" y="681"/>
                  </a:lnTo>
                  <a:lnTo>
                    <a:pt x="908" y="624"/>
                  </a:lnTo>
                  <a:lnTo>
                    <a:pt x="851" y="624"/>
                  </a:lnTo>
                  <a:lnTo>
                    <a:pt x="851" y="567"/>
                  </a:lnTo>
                  <a:lnTo>
                    <a:pt x="794" y="567"/>
                  </a:lnTo>
                  <a:lnTo>
                    <a:pt x="794" y="511"/>
                  </a:lnTo>
                  <a:lnTo>
                    <a:pt x="737" y="511"/>
                  </a:lnTo>
                  <a:lnTo>
                    <a:pt x="73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511" y="227"/>
                  </a:lnTo>
                  <a:lnTo>
                    <a:pt x="511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" name="Freeform 279">
              <a:extLst>
                <a:ext uri="{FF2B5EF4-FFF2-40B4-BE49-F238E27FC236}">
                  <a16:creationId xmlns:a16="http://schemas.microsoft.com/office/drawing/2014/main" id="{7A04EA3C-6633-467B-9711-AF8CB850E94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2161"/>
              <a:ext cx="1418" cy="907"/>
            </a:xfrm>
            <a:custGeom>
              <a:avLst/>
              <a:gdLst>
                <a:gd name="T0" fmla="*/ 1078 w 1418"/>
                <a:gd name="T1" fmla="*/ 850 h 907"/>
                <a:gd name="T2" fmla="*/ 964 w 1418"/>
                <a:gd name="T3" fmla="*/ 850 h 907"/>
                <a:gd name="T4" fmla="*/ 964 w 1418"/>
                <a:gd name="T5" fmla="*/ 907 h 907"/>
                <a:gd name="T6" fmla="*/ 908 w 1418"/>
                <a:gd name="T7" fmla="*/ 907 h 907"/>
                <a:gd name="T8" fmla="*/ 908 w 1418"/>
                <a:gd name="T9" fmla="*/ 794 h 907"/>
                <a:gd name="T10" fmla="*/ 738 w 1418"/>
                <a:gd name="T11" fmla="*/ 794 h 907"/>
                <a:gd name="T12" fmla="*/ 738 w 1418"/>
                <a:gd name="T13" fmla="*/ 850 h 907"/>
                <a:gd name="T14" fmla="*/ 624 w 1418"/>
                <a:gd name="T15" fmla="*/ 850 h 907"/>
                <a:gd name="T16" fmla="*/ 624 w 1418"/>
                <a:gd name="T17" fmla="*/ 907 h 907"/>
                <a:gd name="T18" fmla="*/ 567 w 1418"/>
                <a:gd name="T19" fmla="*/ 907 h 907"/>
                <a:gd name="T20" fmla="*/ 567 w 1418"/>
                <a:gd name="T21" fmla="*/ 794 h 907"/>
                <a:gd name="T22" fmla="*/ 454 w 1418"/>
                <a:gd name="T23" fmla="*/ 794 h 907"/>
                <a:gd name="T24" fmla="*/ 454 w 1418"/>
                <a:gd name="T25" fmla="*/ 850 h 907"/>
                <a:gd name="T26" fmla="*/ 227 w 1418"/>
                <a:gd name="T27" fmla="*/ 850 h 907"/>
                <a:gd name="T28" fmla="*/ 227 w 1418"/>
                <a:gd name="T29" fmla="*/ 794 h 907"/>
                <a:gd name="T30" fmla="*/ 114 w 1418"/>
                <a:gd name="T31" fmla="*/ 794 h 907"/>
                <a:gd name="T32" fmla="*/ 114 w 1418"/>
                <a:gd name="T33" fmla="*/ 850 h 907"/>
                <a:gd name="T34" fmla="*/ 57 w 1418"/>
                <a:gd name="T35" fmla="*/ 850 h 907"/>
                <a:gd name="T36" fmla="*/ 57 w 1418"/>
                <a:gd name="T37" fmla="*/ 737 h 907"/>
                <a:gd name="T38" fmla="*/ 0 w 1418"/>
                <a:gd name="T39" fmla="*/ 737 h 907"/>
                <a:gd name="T40" fmla="*/ 0 w 1418"/>
                <a:gd name="T41" fmla="*/ 567 h 907"/>
                <a:gd name="T42" fmla="*/ 227 w 1418"/>
                <a:gd name="T43" fmla="*/ 567 h 907"/>
                <a:gd name="T44" fmla="*/ 227 w 1418"/>
                <a:gd name="T45" fmla="*/ 453 h 907"/>
                <a:gd name="T46" fmla="*/ 397 w 1418"/>
                <a:gd name="T47" fmla="*/ 453 h 907"/>
                <a:gd name="T48" fmla="*/ 397 w 1418"/>
                <a:gd name="T49" fmla="*/ 397 h 907"/>
                <a:gd name="T50" fmla="*/ 511 w 1418"/>
                <a:gd name="T51" fmla="*/ 397 h 907"/>
                <a:gd name="T52" fmla="*/ 511 w 1418"/>
                <a:gd name="T53" fmla="*/ 340 h 907"/>
                <a:gd name="T54" fmla="*/ 567 w 1418"/>
                <a:gd name="T55" fmla="*/ 340 h 907"/>
                <a:gd name="T56" fmla="*/ 567 w 1418"/>
                <a:gd name="T57" fmla="*/ 113 h 907"/>
                <a:gd name="T58" fmla="*/ 738 w 1418"/>
                <a:gd name="T59" fmla="*/ 113 h 907"/>
                <a:gd name="T60" fmla="*/ 738 w 1418"/>
                <a:gd name="T61" fmla="*/ 170 h 907"/>
                <a:gd name="T62" fmla="*/ 908 w 1418"/>
                <a:gd name="T63" fmla="*/ 170 h 907"/>
                <a:gd name="T64" fmla="*/ 908 w 1418"/>
                <a:gd name="T65" fmla="*/ 113 h 907"/>
                <a:gd name="T66" fmla="*/ 964 w 1418"/>
                <a:gd name="T67" fmla="*/ 113 h 907"/>
                <a:gd name="T68" fmla="*/ 964 w 1418"/>
                <a:gd name="T69" fmla="*/ 57 h 907"/>
                <a:gd name="T70" fmla="*/ 1021 w 1418"/>
                <a:gd name="T71" fmla="*/ 57 h 907"/>
                <a:gd name="T72" fmla="*/ 1021 w 1418"/>
                <a:gd name="T73" fmla="*/ 0 h 907"/>
                <a:gd name="T74" fmla="*/ 1078 w 1418"/>
                <a:gd name="T75" fmla="*/ 0 h 907"/>
                <a:gd name="T76" fmla="*/ 1078 w 1418"/>
                <a:gd name="T77" fmla="*/ 57 h 907"/>
                <a:gd name="T78" fmla="*/ 1248 w 1418"/>
                <a:gd name="T79" fmla="*/ 57 h 907"/>
                <a:gd name="T80" fmla="*/ 1305 w 1418"/>
                <a:gd name="T81" fmla="*/ 57 h 907"/>
                <a:gd name="T82" fmla="*/ 1305 w 1418"/>
                <a:gd name="T83" fmla="*/ 170 h 907"/>
                <a:gd name="T84" fmla="*/ 1418 w 1418"/>
                <a:gd name="T85" fmla="*/ 170 h 907"/>
                <a:gd name="T86" fmla="*/ 1418 w 1418"/>
                <a:gd name="T87" fmla="*/ 340 h 907"/>
                <a:gd name="T88" fmla="*/ 1248 w 1418"/>
                <a:gd name="T89" fmla="*/ 340 h 907"/>
                <a:gd name="T90" fmla="*/ 1248 w 1418"/>
                <a:gd name="T91" fmla="*/ 453 h 907"/>
                <a:gd name="T92" fmla="*/ 1191 w 1418"/>
                <a:gd name="T93" fmla="*/ 453 h 907"/>
                <a:gd name="T94" fmla="*/ 1191 w 1418"/>
                <a:gd name="T95" fmla="*/ 567 h 907"/>
                <a:gd name="T96" fmla="*/ 1134 w 1418"/>
                <a:gd name="T97" fmla="*/ 567 h 907"/>
                <a:gd name="T98" fmla="*/ 1134 w 1418"/>
                <a:gd name="T99" fmla="*/ 624 h 907"/>
                <a:gd name="T100" fmla="*/ 1191 w 1418"/>
                <a:gd name="T101" fmla="*/ 624 h 907"/>
                <a:gd name="T102" fmla="*/ 1191 w 1418"/>
                <a:gd name="T103" fmla="*/ 680 h 907"/>
                <a:gd name="T104" fmla="*/ 1134 w 1418"/>
                <a:gd name="T105" fmla="*/ 680 h 907"/>
                <a:gd name="T106" fmla="*/ 1134 w 1418"/>
                <a:gd name="T107" fmla="*/ 737 h 907"/>
                <a:gd name="T108" fmla="*/ 1078 w 1418"/>
                <a:gd name="T109" fmla="*/ 737 h 907"/>
                <a:gd name="T110" fmla="*/ 1078 w 1418"/>
                <a:gd name="T111" fmla="*/ 85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18" h="907">
                  <a:moveTo>
                    <a:pt x="1078" y="850"/>
                  </a:moveTo>
                  <a:lnTo>
                    <a:pt x="964" y="850"/>
                  </a:lnTo>
                  <a:lnTo>
                    <a:pt x="964" y="907"/>
                  </a:lnTo>
                  <a:lnTo>
                    <a:pt x="908" y="907"/>
                  </a:lnTo>
                  <a:lnTo>
                    <a:pt x="908" y="794"/>
                  </a:lnTo>
                  <a:lnTo>
                    <a:pt x="738" y="794"/>
                  </a:lnTo>
                  <a:lnTo>
                    <a:pt x="738" y="850"/>
                  </a:lnTo>
                  <a:lnTo>
                    <a:pt x="624" y="850"/>
                  </a:lnTo>
                  <a:lnTo>
                    <a:pt x="624" y="907"/>
                  </a:lnTo>
                  <a:lnTo>
                    <a:pt x="567" y="907"/>
                  </a:lnTo>
                  <a:lnTo>
                    <a:pt x="567" y="794"/>
                  </a:lnTo>
                  <a:lnTo>
                    <a:pt x="454" y="794"/>
                  </a:lnTo>
                  <a:lnTo>
                    <a:pt x="454" y="850"/>
                  </a:lnTo>
                  <a:lnTo>
                    <a:pt x="227" y="850"/>
                  </a:lnTo>
                  <a:lnTo>
                    <a:pt x="227" y="794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57" y="850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738" y="113"/>
                  </a:lnTo>
                  <a:lnTo>
                    <a:pt x="738" y="170"/>
                  </a:lnTo>
                  <a:lnTo>
                    <a:pt x="908" y="170"/>
                  </a:lnTo>
                  <a:lnTo>
                    <a:pt x="908" y="113"/>
                  </a:lnTo>
                  <a:lnTo>
                    <a:pt x="964" y="113"/>
                  </a:lnTo>
                  <a:lnTo>
                    <a:pt x="964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1078" y="0"/>
                  </a:lnTo>
                  <a:lnTo>
                    <a:pt x="1078" y="57"/>
                  </a:lnTo>
                  <a:lnTo>
                    <a:pt x="1248" y="57"/>
                  </a:lnTo>
                  <a:lnTo>
                    <a:pt x="1305" y="57"/>
                  </a:lnTo>
                  <a:lnTo>
                    <a:pt x="1305" y="170"/>
                  </a:lnTo>
                  <a:lnTo>
                    <a:pt x="1418" y="170"/>
                  </a:lnTo>
                  <a:lnTo>
                    <a:pt x="1418" y="340"/>
                  </a:lnTo>
                  <a:lnTo>
                    <a:pt x="1248" y="340"/>
                  </a:lnTo>
                  <a:lnTo>
                    <a:pt x="1248" y="453"/>
                  </a:lnTo>
                  <a:lnTo>
                    <a:pt x="1191" y="453"/>
                  </a:lnTo>
                  <a:lnTo>
                    <a:pt x="1191" y="567"/>
                  </a:lnTo>
                  <a:lnTo>
                    <a:pt x="1134" y="567"/>
                  </a:lnTo>
                  <a:lnTo>
                    <a:pt x="1134" y="624"/>
                  </a:lnTo>
                  <a:lnTo>
                    <a:pt x="1191" y="624"/>
                  </a:lnTo>
                  <a:lnTo>
                    <a:pt x="1191" y="680"/>
                  </a:lnTo>
                  <a:lnTo>
                    <a:pt x="1134" y="680"/>
                  </a:lnTo>
                  <a:lnTo>
                    <a:pt x="1134" y="737"/>
                  </a:lnTo>
                  <a:lnTo>
                    <a:pt x="1078" y="737"/>
                  </a:lnTo>
                  <a:lnTo>
                    <a:pt x="1078" y="85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" name="Freeform 280">
              <a:extLst>
                <a:ext uri="{FF2B5EF4-FFF2-40B4-BE49-F238E27FC236}">
                  <a16:creationId xmlns:a16="http://schemas.microsoft.com/office/drawing/2014/main" id="{53AA77F0-BB37-4250-B77A-1D067383596C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5" y="1197"/>
              <a:ext cx="170" cy="57"/>
            </a:xfrm>
            <a:custGeom>
              <a:avLst/>
              <a:gdLst>
                <a:gd name="T0" fmla="*/ 0 w 170"/>
                <a:gd name="T1" fmla="*/ 0 h 57"/>
                <a:gd name="T2" fmla="*/ 170 w 170"/>
                <a:gd name="T3" fmla="*/ 0 h 57"/>
                <a:gd name="T4" fmla="*/ 170 w 170"/>
                <a:gd name="T5" fmla="*/ 57 h 57"/>
                <a:gd name="T6" fmla="*/ 0 w 170"/>
                <a:gd name="T7" fmla="*/ 57 h 57"/>
                <a:gd name="T8" fmla="*/ 0 w 170"/>
                <a:gd name="T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0" h="57">
                  <a:moveTo>
                    <a:pt x="0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1" name="Freeform 281">
              <a:extLst>
                <a:ext uri="{FF2B5EF4-FFF2-40B4-BE49-F238E27FC236}">
                  <a16:creationId xmlns:a16="http://schemas.microsoft.com/office/drawing/2014/main" id="{1A0DA776-248A-48AD-A4AE-D1552C74CE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1821"/>
              <a:ext cx="907" cy="510"/>
            </a:xfrm>
            <a:custGeom>
              <a:avLst/>
              <a:gdLst>
                <a:gd name="T0" fmla="*/ 57 w 907"/>
                <a:gd name="T1" fmla="*/ 0 h 510"/>
                <a:gd name="T2" fmla="*/ 57 w 907"/>
                <a:gd name="T3" fmla="*/ 283 h 510"/>
                <a:gd name="T4" fmla="*/ 0 w 907"/>
                <a:gd name="T5" fmla="*/ 283 h 510"/>
                <a:gd name="T6" fmla="*/ 0 w 907"/>
                <a:gd name="T7" fmla="*/ 453 h 510"/>
                <a:gd name="T8" fmla="*/ 57 w 907"/>
                <a:gd name="T9" fmla="*/ 453 h 510"/>
                <a:gd name="T10" fmla="*/ 57 w 907"/>
                <a:gd name="T11" fmla="*/ 510 h 510"/>
                <a:gd name="T12" fmla="*/ 227 w 907"/>
                <a:gd name="T13" fmla="*/ 510 h 510"/>
                <a:gd name="T14" fmla="*/ 227 w 907"/>
                <a:gd name="T15" fmla="*/ 453 h 510"/>
                <a:gd name="T16" fmla="*/ 283 w 907"/>
                <a:gd name="T17" fmla="*/ 453 h 510"/>
                <a:gd name="T18" fmla="*/ 283 w 907"/>
                <a:gd name="T19" fmla="*/ 397 h 510"/>
                <a:gd name="T20" fmla="*/ 340 w 907"/>
                <a:gd name="T21" fmla="*/ 397 h 510"/>
                <a:gd name="T22" fmla="*/ 340 w 907"/>
                <a:gd name="T23" fmla="*/ 340 h 510"/>
                <a:gd name="T24" fmla="*/ 397 w 907"/>
                <a:gd name="T25" fmla="*/ 340 h 510"/>
                <a:gd name="T26" fmla="*/ 397 w 907"/>
                <a:gd name="T27" fmla="*/ 397 h 510"/>
                <a:gd name="T28" fmla="*/ 624 w 907"/>
                <a:gd name="T29" fmla="*/ 397 h 510"/>
                <a:gd name="T30" fmla="*/ 624 w 907"/>
                <a:gd name="T31" fmla="*/ 340 h 510"/>
                <a:gd name="T32" fmla="*/ 737 w 907"/>
                <a:gd name="T33" fmla="*/ 340 h 510"/>
                <a:gd name="T34" fmla="*/ 737 w 907"/>
                <a:gd name="T35" fmla="*/ 397 h 510"/>
                <a:gd name="T36" fmla="*/ 850 w 907"/>
                <a:gd name="T37" fmla="*/ 397 h 510"/>
                <a:gd name="T38" fmla="*/ 850 w 907"/>
                <a:gd name="T39" fmla="*/ 340 h 510"/>
                <a:gd name="T40" fmla="*/ 907 w 907"/>
                <a:gd name="T41" fmla="*/ 340 h 510"/>
                <a:gd name="T42" fmla="*/ 907 w 907"/>
                <a:gd name="T43" fmla="*/ 226 h 510"/>
                <a:gd name="T44" fmla="*/ 680 w 907"/>
                <a:gd name="T45" fmla="*/ 226 h 510"/>
                <a:gd name="T46" fmla="*/ 680 w 907"/>
                <a:gd name="T47" fmla="*/ 170 h 510"/>
                <a:gd name="T48" fmla="*/ 567 w 907"/>
                <a:gd name="T49" fmla="*/ 170 h 510"/>
                <a:gd name="T50" fmla="*/ 567 w 907"/>
                <a:gd name="T51" fmla="*/ 113 h 510"/>
                <a:gd name="T52" fmla="*/ 453 w 907"/>
                <a:gd name="T53" fmla="*/ 113 h 510"/>
                <a:gd name="T54" fmla="*/ 453 w 907"/>
                <a:gd name="T55" fmla="*/ 56 h 510"/>
                <a:gd name="T56" fmla="*/ 283 w 907"/>
                <a:gd name="T57" fmla="*/ 56 h 510"/>
                <a:gd name="T58" fmla="*/ 283 w 907"/>
                <a:gd name="T59" fmla="*/ 0 h 510"/>
                <a:gd name="T60" fmla="*/ 227 w 907"/>
                <a:gd name="T61" fmla="*/ 0 h 510"/>
                <a:gd name="T62" fmla="*/ 227 w 907"/>
                <a:gd name="T63" fmla="*/ 56 h 510"/>
                <a:gd name="T64" fmla="*/ 113 w 907"/>
                <a:gd name="T65" fmla="*/ 56 h 510"/>
                <a:gd name="T66" fmla="*/ 113 w 907"/>
                <a:gd name="T67" fmla="*/ 0 h 510"/>
                <a:gd name="T68" fmla="*/ 57 w 907"/>
                <a:gd name="T69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907" h="510">
                  <a:moveTo>
                    <a:pt x="57" y="0"/>
                  </a:moveTo>
                  <a:lnTo>
                    <a:pt x="57" y="283"/>
                  </a:lnTo>
                  <a:lnTo>
                    <a:pt x="0" y="283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283" y="453"/>
                  </a:lnTo>
                  <a:lnTo>
                    <a:pt x="283" y="397"/>
                  </a:lnTo>
                  <a:lnTo>
                    <a:pt x="340" y="397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737" y="340"/>
                  </a:lnTo>
                  <a:lnTo>
                    <a:pt x="737" y="397"/>
                  </a:lnTo>
                  <a:lnTo>
                    <a:pt x="850" y="397"/>
                  </a:lnTo>
                  <a:lnTo>
                    <a:pt x="850" y="340"/>
                  </a:lnTo>
                  <a:lnTo>
                    <a:pt x="907" y="340"/>
                  </a:lnTo>
                  <a:lnTo>
                    <a:pt x="907" y="226"/>
                  </a:lnTo>
                  <a:lnTo>
                    <a:pt x="680" y="226"/>
                  </a:lnTo>
                  <a:lnTo>
                    <a:pt x="680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56"/>
                  </a:lnTo>
                  <a:lnTo>
                    <a:pt x="283" y="56"/>
                  </a:lnTo>
                  <a:lnTo>
                    <a:pt x="283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2" name="Freeform 282">
              <a:extLst>
                <a:ext uri="{FF2B5EF4-FFF2-40B4-BE49-F238E27FC236}">
                  <a16:creationId xmlns:a16="http://schemas.microsoft.com/office/drawing/2014/main" id="{A2B95D08-AFB0-4513-B0EE-4739992B8A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1707"/>
              <a:ext cx="1418" cy="1304"/>
            </a:xfrm>
            <a:custGeom>
              <a:avLst/>
              <a:gdLst>
                <a:gd name="T0" fmla="*/ 0 w 1418"/>
                <a:gd name="T1" fmla="*/ 1078 h 1304"/>
                <a:gd name="T2" fmla="*/ 57 w 1418"/>
                <a:gd name="T3" fmla="*/ 1191 h 1304"/>
                <a:gd name="T4" fmla="*/ 283 w 1418"/>
                <a:gd name="T5" fmla="*/ 1248 h 1304"/>
                <a:gd name="T6" fmla="*/ 340 w 1418"/>
                <a:gd name="T7" fmla="*/ 1304 h 1304"/>
                <a:gd name="T8" fmla="*/ 454 w 1418"/>
                <a:gd name="T9" fmla="*/ 1248 h 1304"/>
                <a:gd name="T10" fmla="*/ 624 w 1418"/>
                <a:gd name="T11" fmla="*/ 1191 h 1304"/>
                <a:gd name="T12" fmla="*/ 680 w 1418"/>
                <a:gd name="T13" fmla="*/ 1021 h 1304"/>
                <a:gd name="T14" fmla="*/ 907 w 1418"/>
                <a:gd name="T15" fmla="*/ 907 h 1304"/>
                <a:gd name="T16" fmla="*/ 1077 w 1418"/>
                <a:gd name="T17" fmla="*/ 851 h 1304"/>
                <a:gd name="T18" fmla="*/ 1191 w 1418"/>
                <a:gd name="T19" fmla="*/ 794 h 1304"/>
                <a:gd name="T20" fmla="*/ 1247 w 1418"/>
                <a:gd name="T21" fmla="*/ 567 h 1304"/>
                <a:gd name="T22" fmla="*/ 1361 w 1418"/>
                <a:gd name="T23" fmla="*/ 397 h 1304"/>
                <a:gd name="T24" fmla="*/ 1418 w 1418"/>
                <a:gd name="T25" fmla="*/ 57 h 1304"/>
                <a:gd name="T26" fmla="*/ 1304 w 1418"/>
                <a:gd name="T27" fmla="*/ 0 h 1304"/>
                <a:gd name="T28" fmla="*/ 1191 w 1418"/>
                <a:gd name="T29" fmla="*/ 57 h 1304"/>
                <a:gd name="T30" fmla="*/ 1021 w 1418"/>
                <a:gd name="T31" fmla="*/ 0 h 1304"/>
                <a:gd name="T32" fmla="*/ 737 w 1418"/>
                <a:gd name="T33" fmla="*/ 114 h 1304"/>
                <a:gd name="T34" fmla="*/ 794 w 1418"/>
                <a:gd name="T35" fmla="*/ 170 h 1304"/>
                <a:gd name="T36" fmla="*/ 851 w 1418"/>
                <a:gd name="T37" fmla="*/ 227 h 1304"/>
                <a:gd name="T38" fmla="*/ 907 w 1418"/>
                <a:gd name="T39" fmla="*/ 340 h 1304"/>
                <a:gd name="T40" fmla="*/ 964 w 1418"/>
                <a:gd name="T41" fmla="*/ 397 h 1304"/>
                <a:gd name="T42" fmla="*/ 907 w 1418"/>
                <a:gd name="T43" fmla="*/ 454 h 1304"/>
                <a:gd name="T44" fmla="*/ 851 w 1418"/>
                <a:gd name="T45" fmla="*/ 511 h 1304"/>
                <a:gd name="T46" fmla="*/ 794 w 1418"/>
                <a:gd name="T47" fmla="*/ 340 h 1304"/>
                <a:gd name="T48" fmla="*/ 680 w 1418"/>
                <a:gd name="T49" fmla="*/ 284 h 1304"/>
                <a:gd name="T50" fmla="*/ 567 w 1418"/>
                <a:gd name="T51" fmla="*/ 340 h 1304"/>
                <a:gd name="T52" fmla="*/ 454 w 1418"/>
                <a:gd name="T53" fmla="*/ 284 h 1304"/>
                <a:gd name="T54" fmla="*/ 340 w 1418"/>
                <a:gd name="T55" fmla="*/ 340 h 1304"/>
                <a:gd name="T56" fmla="*/ 397 w 1418"/>
                <a:gd name="T57" fmla="*/ 397 h 1304"/>
                <a:gd name="T58" fmla="*/ 454 w 1418"/>
                <a:gd name="T59" fmla="*/ 454 h 1304"/>
                <a:gd name="T60" fmla="*/ 340 w 1418"/>
                <a:gd name="T61" fmla="*/ 567 h 1304"/>
                <a:gd name="T62" fmla="*/ 227 w 1418"/>
                <a:gd name="T63" fmla="*/ 624 h 1304"/>
                <a:gd name="T64" fmla="*/ 283 w 1418"/>
                <a:gd name="T65" fmla="*/ 737 h 1304"/>
                <a:gd name="T66" fmla="*/ 170 w 1418"/>
                <a:gd name="T67" fmla="*/ 907 h 1304"/>
                <a:gd name="T68" fmla="*/ 113 w 1418"/>
                <a:gd name="T69" fmla="*/ 96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418" h="1304">
                  <a:moveTo>
                    <a:pt x="0" y="964"/>
                  </a:moveTo>
                  <a:lnTo>
                    <a:pt x="0" y="1078"/>
                  </a:lnTo>
                  <a:lnTo>
                    <a:pt x="57" y="1078"/>
                  </a:lnTo>
                  <a:lnTo>
                    <a:pt x="57" y="1191"/>
                  </a:lnTo>
                  <a:lnTo>
                    <a:pt x="283" y="1191"/>
                  </a:lnTo>
                  <a:lnTo>
                    <a:pt x="283" y="1248"/>
                  </a:lnTo>
                  <a:lnTo>
                    <a:pt x="340" y="1248"/>
                  </a:lnTo>
                  <a:lnTo>
                    <a:pt x="340" y="1304"/>
                  </a:lnTo>
                  <a:lnTo>
                    <a:pt x="454" y="1304"/>
                  </a:lnTo>
                  <a:lnTo>
                    <a:pt x="454" y="1248"/>
                  </a:lnTo>
                  <a:lnTo>
                    <a:pt x="624" y="1248"/>
                  </a:lnTo>
                  <a:lnTo>
                    <a:pt x="624" y="1191"/>
                  </a:lnTo>
                  <a:lnTo>
                    <a:pt x="680" y="1191"/>
                  </a:lnTo>
                  <a:lnTo>
                    <a:pt x="680" y="1021"/>
                  </a:lnTo>
                  <a:lnTo>
                    <a:pt x="907" y="1021"/>
                  </a:lnTo>
                  <a:lnTo>
                    <a:pt x="907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191" y="851"/>
                  </a:lnTo>
                  <a:lnTo>
                    <a:pt x="1191" y="794"/>
                  </a:lnTo>
                  <a:lnTo>
                    <a:pt x="1247" y="794"/>
                  </a:lnTo>
                  <a:lnTo>
                    <a:pt x="1247" y="567"/>
                  </a:lnTo>
                  <a:lnTo>
                    <a:pt x="1361" y="567"/>
                  </a:lnTo>
                  <a:lnTo>
                    <a:pt x="1361" y="397"/>
                  </a:lnTo>
                  <a:lnTo>
                    <a:pt x="1418" y="397"/>
                  </a:lnTo>
                  <a:lnTo>
                    <a:pt x="1418" y="57"/>
                  </a:lnTo>
                  <a:lnTo>
                    <a:pt x="1304" y="57"/>
                  </a:lnTo>
                  <a:lnTo>
                    <a:pt x="1304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737" y="0"/>
                  </a:lnTo>
                  <a:lnTo>
                    <a:pt x="737" y="114"/>
                  </a:lnTo>
                  <a:lnTo>
                    <a:pt x="794" y="114"/>
                  </a:lnTo>
                  <a:lnTo>
                    <a:pt x="794" y="170"/>
                  </a:lnTo>
                  <a:lnTo>
                    <a:pt x="851" y="170"/>
                  </a:lnTo>
                  <a:lnTo>
                    <a:pt x="851" y="227"/>
                  </a:lnTo>
                  <a:lnTo>
                    <a:pt x="907" y="227"/>
                  </a:lnTo>
                  <a:lnTo>
                    <a:pt x="907" y="340"/>
                  </a:lnTo>
                  <a:lnTo>
                    <a:pt x="964" y="340"/>
                  </a:lnTo>
                  <a:lnTo>
                    <a:pt x="964" y="397"/>
                  </a:lnTo>
                  <a:lnTo>
                    <a:pt x="907" y="397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80" y="284"/>
                  </a:lnTo>
                  <a:lnTo>
                    <a:pt x="567" y="284"/>
                  </a:lnTo>
                  <a:lnTo>
                    <a:pt x="567" y="340"/>
                  </a:lnTo>
                  <a:lnTo>
                    <a:pt x="454" y="340"/>
                  </a:lnTo>
                  <a:lnTo>
                    <a:pt x="454" y="284"/>
                  </a:lnTo>
                  <a:lnTo>
                    <a:pt x="340" y="284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227" y="624"/>
                  </a:lnTo>
                  <a:lnTo>
                    <a:pt x="227" y="737"/>
                  </a:lnTo>
                  <a:lnTo>
                    <a:pt x="283" y="737"/>
                  </a:lnTo>
                  <a:lnTo>
                    <a:pt x="283" y="907"/>
                  </a:lnTo>
                  <a:lnTo>
                    <a:pt x="170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0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3" name="Freeform 283">
              <a:extLst>
                <a:ext uri="{FF2B5EF4-FFF2-40B4-BE49-F238E27FC236}">
                  <a16:creationId xmlns:a16="http://schemas.microsoft.com/office/drawing/2014/main" id="{27790B18-3C38-402A-ADF2-7B83369D3A0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1367"/>
              <a:ext cx="851" cy="851"/>
            </a:xfrm>
            <a:custGeom>
              <a:avLst/>
              <a:gdLst>
                <a:gd name="T0" fmla="*/ 624 w 851"/>
                <a:gd name="T1" fmla="*/ 113 h 851"/>
                <a:gd name="T2" fmla="*/ 624 w 851"/>
                <a:gd name="T3" fmla="*/ 284 h 851"/>
                <a:gd name="T4" fmla="*/ 681 w 851"/>
                <a:gd name="T5" fmla="*/ 284 h 851"/>
                <a:gd name="T6" fmla="*/ 681 w 851"/>
                <a:gd name="T7" fmla="*/ 340 h 851"/>
                <a:gd name="T8" fmla="*/ 624 w 851"/>
                <a:gd name="T9" fmla="*/ 340 h 851"/>
                <a:gd name="T10" fmla="*/ 624 w 851"/>
                <a:gd name="T11" fmla="*/ 454 h 851"/>
                <a:gd name="T12" fmla="*/ 681 w 851"/>
                <a:gd name="T13" fmla="*/ 454 h 851"/>
                <a:gd name="T14" fmla="*/ 681 w 851"/>
                <a:gd name="T15" fmla="*/ 510 h 851"/>
                <a:gd name="T16" fmla="*/ 738 w 851"/>
                <a:gd name="T17" fmla="*/ 510 h 851"/>
                <a:gd name="T18" fmla="*/ 738 w 851"/>
                <a:gd name="T19" fmla="*/ 567 h 851"/>
                <a:gd name="T20" fmla="*/ 794 w 851"/>
                <a:gd name="T21" fmla="*/ 567 h 851"/>
                <a:gd name="T22" fmla="*/ 794 w 851"/>
                <a:gd name="T23" fmla="*/ 680 h 851"/>
                <a:gd name="T24" fmla="*/ 851 w 851"/>
                <a:gd name="T25" fmla="*/ 680 h 851"/>
                <a:gd name="T26" fmla="*/ 851 w 851"/>
                <a:gd name="T27" fmla="*/ 737 h 851"/>
                <a:gd name="T28" fmla="*/ 794 w 851"/>
                <a:gd name="T29" fmla="*/ 737 h 851"/>
                <a:gd name="T30" fmla="*/ 794 w 851"/>
                <a:gd name="T31" fmla="*/ 794 h 851"/>
                <a:gd name="T32" fmla="*/ 738 w 851"/>
                <a:gd name="T33" fmla="*/ 794 h 851"/>
                <a:gd name="T34" fmla="*/ 738 w 851"/>
                <a:gd name="T35" fmla="*/ 851 h 851"/>
                <a:gd name="T36" fmla="*/ 681 w 851"/>
                <a:gd name="T37" fmla="*/ 851 h 851"/>
                <a:gd name="T38" fmla="*/ 681 w 851"/>
                <a:gd name="T39" fmla="*/ 680 h 851"/>
                <a:gd name="T40" fmla="*/ 567 w 851"/>
                <a:gd name="T41" fmla="*/ 680 h 851"/>
                <a:gd name="T42" fmla="*/ 567 w 851"/>
                <a:gd name="T43" fmla="*/ 624 h 851"/>
                <a:gd name="T44" fmla="*/ 454 w 851"/>
                <a:gd name="T45" fmla="*/ 624 h 851"/>
                <a:gd name="T46" fmla="*/ 454 w 851"/>
                <a:gd name="T47" fmla="*/ 680 h 851"/>
                <a:gd name="T48" fmla="*/ 341 w 851"/>
                <a:gd name="T49" fmla="*/ 680 h 851"/>
                <a:gd name="T50" fmla="*/ 341 w 851"/>
                <a:gd name="T51" fmla="*/ 624 h 851"/>
                <a:gd name="T52" fmla="*/ 284 w 851"/>
                <a:gd name="T53" fmla="*/ 624 h 851"/>
                <a:gd name="T54" fmla="*/ 284 w 851"/>
                <a:gd name="T55" fmla="*/ 567 h 851"/>
                <a:gd name="T56" fmla="*/ 57 w 851"/>
                <a:gd name="T57" fmla="*/ 567 h 851"/>
                <a:gd name="T58" fmla="*/ 0 w 851"/>
                <a:gd name="T59" fmla="*/ 567 h 851"/>
                <a:gd name="T60" fmla="*/ 0 w 851"/>
                <a:gd name="T61" fmla="*/ 227 h 851"/>
                <a:gd name="T62" fmla="*/ 114 w 851"/>
                <a:gd name="T63" fmla="*/ 227 h 851"/>
                <a:gd name="T64" fmla="*/ 114 w 851"/>
                <a:gd name="T65" fmla="*/ 170 h 851"/>
                <a:gd name="T66" fmla="*/ 170 w 851"/>
                <a:gd name="T67" fmla="*/ 170 h 851"/>
                <a:gd name="T68" fmla="*/ 170 w 851"/>
                <a:gd name="T69" fmla="*/ 0 h 851"/>
                <a:gd name="T70" fmla="*/ 454 w 851"/>
                <a:gd name="T71" fmla="*/ 0 h 851"/>
                <a:gd name="T72" fmla="*/ 454 w 851"/>
                <a:gd name="T73" fmla="*/ 113 h 851"/>
                <a:gd name="T74" fmla="*/ 624 w 851"/>
                <a:gd name="T75" fmla="*/ 113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1" h="851">
                  <a:moveTo>
                    <a:pt x="624" y="113"/>
                  </a:moveTo>
                  <a:lnTo>
                    <a:pt x="624" y="284"/>
                  </a:lnTo>
                  <a:lnTo>
                    <a:pt x="681" y="284"/>
                  </a:lnTo>
                  <a:lnTo>
                    <a:pt x="681" y="340"/>
                  </a:lnTo>
                  <a:lnTo>
                    <a:pt x="624" y="340"/>
                  </a:lnTo>
                  <a:lnTo>
                    <a:pt x="624" y="454"/>
                  </a:lnTo>
                  <a:lnTo>
                    <a:pt x="681" y="454"/>
                  </a:lnTo>
                  <a:lnTo>
                    <a:pt x="681" y="510"/>
                  </a:lnTo>
                  <a:lnTo>
                    <a:pt x="738" y="510"/>
                  </a:lnTo>
                  <a:lnTo>
                    <a:pt x="738" y="567"/>
                  </a:lnTo>
                  <a:lnTo>
                    <a:pt x="794" y="567"/>
                  </a:lnTo>
                  <a:lnTo>
                    <a:pt x="794" y="680"/>
                  </a:lnTo>
                  <a:lnTo>
                    <a:pt x="851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794" y="794"/>
                  </a:lnTo>
                  <a:lnTo>
                    <a:pt x="738" y="794"/>
                  </a:lnTo>
                  <a:lnTo>
                    <a:pt x="738" y="851"/>
                  </a:lnTo>
                  <a:lnTo>
                    <a:pt x="681" y="851"/>
                  </a:lnTo>
                  <a:lnTo>
                    <a:pt x="681" y="680"/>
                  </a:lnTo>
                  <a:lnTo>
                    <a:pt x="567" y="680"/>
                  </a:lnTo>
                  <a:lnTo>
                    <a:pt x="567" y="624"/>
                  </a:lnTo>
                  <a:lnTo>
                    <a:pt x="454" y="624"/>
                  </a:lnTo>
                  <a:lnTo>
                    <a:pt x="454" y="680"/>
                  </a:lnTo>
                  <a:lnTo>
                    <a:pt x="341" y="680"/>
                  </a:lnTo>
                  <a:lnTo>
                    <a:pt x="341" y="624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70"/>
                  </a:lnTo>
                  <a:lnTo>
                    <a:pt x="170" y="170"/>
                  </a:lnTo>
                  <a:lnTo>
                    <a:pt x="170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624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4" name="Freeform 284">
              <a:extLst>
                <a:ext uri="{FF2B5EF4-FFF2-40B4-BE49-F238E27FC236}">
                  <a16:creationId xmlns:a16="http://schemas.microsoft.com/office/drawing/2014/main" id="{39DBA6F6-1FF4-4E0B-BB8F-908E0242F3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1537"/>
              <a:ext cx="1248" cy="1474"/>
            </a:xfrm>
            <a:custGeom>
              <a:avLst/>
              <a:gdLst>
                <a:gd name="T0" fmla="*/ 851 w 1248"/>
                <a:gd name="T1" fmla="*/ 0 h 1474"/>
                <a:gd name="T2" fmla="*/ 851 w 1248"/>
                <a:gd name="T3" fmla="*/ 57 h 1474"/>
                <a:gd name="T4" fmla="*/ 907 w 1248"/>
                <a:gd name="T5" fmla="*/ 57 h 1474"/>
                <a:gd name="T6" fmla="*/ 907 w 1248"/>
                <a:gd name="T7" fmla="*/ 397 h 1474"/>
                <a:gd name="T8" fmla="*/ 1191 w 1248"/>
                <a:gd name="T9" fmla="*/ 397 h 1474"/>
                <a:gd name="T10" fmla="*/ 1191 w 1248"/>
                <a:gd name="T11" fmla="*/ 454 h 1474"/>
                <a:gd name="T12" fmla="*/ 1134 w 1248"/>
                <a:gd name="T13" fmla="*/ 454 h 1474"/>
                <a:gd name="T14" fmla="*/ 1134 w 1248"/>
                <a:gd name="T15" fmla="*/ 510 h 1474"/>
                <a:gd name="T16" fmla="*/ 1191 w 1248"/>
                <a:gd name="T17" fmla="*/ 510 h 1474"/>
                <a:gd name="T18" fmla="*/ 1191 w 1248"/>
                <a:gd name="T19" fmla="*/ 624 h 1474"/>
                <a:gd name="T20" fmla="*/ 1248 w 1248"/>
                <a:gd name="T21" fmla="*/ 624 h 1474"/>
                <a:gd name="T22" fmla="*/ 1248 w 1248"/>
                <a:gd name="T23" fmla="*/ 737 h 1474"/>
                <a:gd name="T24" fmla="*/ 1134 w 1248"/>
                <a:gd name="T25" fmla="*/ 737 h 1474"/>
                <a:gd name="T26" fmla="*/ 1134 w 1248"/>
                <a:gd name="T27" fmla="*/ 794 h 1474"/>
                <a:gd name="T28" fmla="*/ 1021 w 1248"/>
                <a:gd name="T29" fmla="*/ 794 h 1474"/>
                <a:gd name="T30" fmla="*/ 1021 w 1248"/>
                <a:gd name="T31" fmla="*/ 907 h 1474"/>
                <a:gd name="T32" fmla="*/ 1077 w 1248"/>
                <a:gd name="T33" fmla="*/ 907 h 1474"/>
                <a:gd name="T34" fmla="*/ 1077 w 1248"/>
                <a:gd name="T35" fmla="*/ 1077 h 1474"/>
                <a:gd name="T36" fmla="*/ 907 w 1248"/>
                <a:gd name="T37" fmla="*/ 1077 h 1474"/>
                <a:gd name="T38" fmla="*/ 907 w 1248"/>
                <a:gd name="T39" fmla="*/ 1134 h 1474"/>
                <a:gd name="T40" fmla="*/ 794 w 1248"/>
                <a:gd name="T41" fmla="*/ 1134 h 1474"/>
                <a:gd name="T42" fmla="*/ 794 w 1248"/>
                <a:gd name="T43" fmla="*/ 1248 h 1474"/>
                <a:gd name="T44" fmla="*/ 851 w 1248"/>
                <a:gd name="T45" fmla="*/ 1248 h 1474"/>
                <a:gd name="T46" fmla="*/ 851 w 1248"/>
                <a:gd name="T47" fmla="*/ 1304 h 1474"/>
                <a:gd name="T48" fmla="*/ 737 w 1248"/>
                <a:gd name="T49" fmla="*/ 1304 h 1474"/>
                <a:gd name="T50" fmla="*/ 737 w 1248"/>
                <a:gd name="T51" fmla="*/ 1474 h 1474"/>
                <a:gd name="T52" fmla="*/ 510 w 1248"/>
                <a:gd name="T53" fmla="*/ 1474 h 1474"/>
                <a:gd name="T54" fmla="*/ 510 w 1248"/>
                <a:gd name="T55" fmla="*/ 1418 h 1474"/>
                <a:gd name="T56" fmla="*/ 454 w 1248"/>
                <a:gd name="T57" fmla="*/ 1418 h 1474"/>
                <a:gd name="T58" fmla="*/ 454 w 1248"/>
                <a:gd name="T59" fmla="*/ 1304 h 1474"/>
                <a:gd name="T60" fmla="*/ 397 w 1248"/>
                <a:gd name="T61" fmla="*/ 1304 h 1474"/>
                <a:gd name="T62" fmla="*/ 397 w 1248"/>
                <a:gd name="T63" fmla="*/ 1248 h 1474"/>
                <a:gd name="T64" fmla="*/ 340 w 1248"/>
                <a:gd name="T65" fmla="*/ 1248 h 1474"/>
                <a:gd name="T66" fmla="*/ 340 w 1248"/>
                <a:gd name="T67" fmla="*/ 1134 h 1474"/>
                <a:gd name="T68" fmla="*/ 284 w 1248"/>
                <a:gd name="T69" fmla="*/ 1134 h 1474"/>
                <a:gd name="T70" fmla="*/ 284 w 1248"/>
                <a:gd name="T71" fmla="*/ 964 h 1474"/>
                <a:gd name="T72" fmla="*/ 114 w 1248"/>
                <a:gd name="T73" fmla="*/ 964 h 1474"/>
                <a:gd name="T74" fmla="*/ 114 w 1248"/>
                <a:gd name="T75" fmla="*/ 851 h 1474"/>
                <a:gd name="T76" fmla="*/ 57 w 1248"/>
                <a:gd name="T77" fmla="*/ 851 h 1474"/>
                <a:gd name="T78" fmla="*/ 57 w 1248"/>
                <a:gd name="T79" fmla="*/ 567 h 1474"/>
                <a:gd name="T80" fmla="*/ 0 w 1248"/>
                <a:gd name="T81" fmla="*/ 567 h 1474"/>
                <a:gd name="T82" fmla="*/ 0 w 1248"/>
                <a:gd name="T83" fmla="*/ 397 h 1474"/>
                <a:gd name="T84" fmla="*/ 57 w 1248"/>
                <a:gd name="T85" fmla="*/ 397 h 1474"/>
                <a:gd name="T86" fmla="*/ 57 w 1248"/>
                <a:gd name="T87" fmla="*/ 227 h 1474"/>
                <a:gd name="T88" fmla="*/ 114 w 1248"/>
                <a:gd name="T89" fmla="*/ 227 h 1474"/>
                <a:gd name="T90" fmla="*/ 170 w 1248"/>
                <a:gd name="T91" fmla="*/ 227 h 1474"/>
                <a:gd name="T92" fmla="*/ 170 w 1248"/>
                <a:gd name="T93" fmla="*/ 114 h 1474"/>
                <a:gd name="T94" fmla="*/ 227 w 1248"/>
                <a:gd name="T95" fmla="*/ 114 h 1474"/>
                <a:gd name="T96" fmla="*/ 227 w 1248"/>
                <a:gd name="T97" fmla="*/ 57 h 1474"/>
                <a:gd name="T98" fmla="*/ 340 w 1248"/>
                <a:gd name="T99" fmla="*/ 57 h 1474"/>
                <a:gd name="T100" fmla="*/ 340 w 1248"/>
                <a:gd name="T101" fmla="*/ 114 h 1474"/>
                <a:gd name="T102" fmla="*/ 454 w 1248"/>
                <a:gd name="T103" fmla="*/ 114 h 1474"/>
                <a:gd name="T104" fmla="*/ 454 w 1248"/>
                <a:gd name="T105" fmla="*/ 170 h 1474"/>
                <a:gd name="T106" fmla="*/ 510 w 1248"/>
                <a:gd name="T107" fmla="*/ 170 h 1474"/>
                <a:gd name="T108" fmla="*/ 510 w 1248"/>
                <a:gd name="T109" fmla="*/ 227 h 1474"/>
                <a:gd name="T110" fmla="*/ 567 w 1248"/>
                <a:gd name="T111" fmla="*/ 227 h 1474"/>
                <a:gd name="T112" fmla="*/ 567 w 1248"/>
                <a:gd name="T113" fmla="*/ 170 h 1474"/>
                <a:gd name="T114" fmla="*/ 737 w 1248"/>
                <a:gd name="T115" fmla="*/ 170 h 1474"/>
                <a:gd name="T116" fmla="*/ 737 w 1248"/>
                <a:gd name="T117" fmla="*/ 0 h 1474"/>
                <a:gd name="T118" fmla="*/ 851 w 1248"/>
                <a:gd name="T11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48" h="1474">
                  <a:moveTo>
                    <a:pt x="851" y="0"/>
                  </a:moveTo>
                  <a:lnTo>
                    <a:pt x="851" y="57"/>
                  </a:lnTo>
                  <a:lnTo>
                    <a:pt x="907" y="57"/>
                  </a:lnTo>
                  <a:lnTo>
                    <a:pt x="907" y="397"/>
                  </a:lnTo>
                  <a:lnTo>
                    <a:pt x="1191" y="397"/>
                  </a:lnTo>
                  <a:lnTo>
                    <a:pt x="1191" y="454"/>
                  </a:lnTo>
                  <a:lnTo>
                    <a:pt x="1134" y="454"/>
                  </a:lnTo>
                  <a:lnTo>
                    <a:pt x="1134" y="510"/>
                  </a:lnTo>
                  <a:lnTo>
                    <a:pt x="1191" y="510"/>
                  </a:lnTo>
                  <a:lnTo>
                    <a:pt x="1191" y="624"/>
                  </a:lnTo>
                  <a:lnTo>
                    <a:pt x="1248" y="624"/>
                  </a:lnTo>
                  <a:lnTo>
                    <a:pt x="1248" y="737"/>
                  </a:lnTo>
                  <a:lnTo>
                    <a:pt x="1134" y="737"/>
                  </a:lnTo>
                  <a:lnTo>
                    <a:pt x="1134" y="794"/>
                  </a:lnTo>
                  <a:lnTo>
                    <a:pt x="1021" y="794"/>
                  </a:lnTo>
                  <a:lnTo>
                    <a:pt x="1021" y="907"/>
                  </a:lnTo>
                  <a:lnTo>
                    <a:pt x="1077" y="907"/>
                  </a:lnTo>
                  <a:lnTo>
                    <a:pt x="1077" y="1077"/>
                  </a:lnTo>
                  <a:lnTo>
                    <a:pt x="907" y="1077"/>
                  </a:lnTo>
                  <a:lnTo>
                    <a:pt x="907" y="1134"/>
                  </a:lnTo>
                  <a:lnTo>
                    <a:pt x="794" y="1134"/>
                  </a:lnTo>
                  <a:lnTo>
                    <a:pt x="794" y="1248"/>
                  </a:lnTo>
                  <a:lnTo>
                    <a:pt x="851" y="1248"/>
                  </a:lnTo>
                  <a:lnTo>
                    <a:pt x="851" y="1304"/>
                  </a:lnTo>
                  <a:lnTo>
                    <a:pt x="737" y="1304"/>
                  </a:lnTo>
                  <a:lnTo>
                    <a:pt x="737" y="1474"/>
                  </a:lnTo>
                  <a:lnTo>
                    <a:pt x="510" y="1474"/>
                  </a:lnTo>
                  <a:lnTo>
                    <a:pt x="510" y="1418"/>
                  </a:lnTo>
                  <a:lnTo>
                    <a:pt x="454" y="1418"/>
                  </a:lnTo>
                  <a:lnTo>
                    <a:pt x="454" y="1304"/>
                  </a:lnTo>
                  <a:lnTo>
                    <a:pt x="397" y="1304"/>
                  </a:lnTo>
                  <a:lnTo>
                    <a:pt x="397" y="1248"/>
                  </a:lnTo>
                  <a:lnTo>
                    <a:pt x="340" y="1248"/>
                  </a:lnTo>
                  <a:lnTo>
                    <a:pt x="340" y="1134"/>
                  </a:lnTo>
                  <a:lnTo>
                    <a:pt x="284" y="1134"/>
                  </a:lnTo>
                  <a:lnTo>
                    <a:pt x="284" y="964"/>
                  </a:lnTo>
                  <a:lnTo>
                    <a:pt x="114" y="964"/>
                  </a:lnTo>
                  <a:lnTo>
                    <a:pt x="114" y="851"/>
                  </a:lnTo>
                  <a:lnTo>
                    <a:pt x="57" y="851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510" y="170"/>
                  </a:lnTo>
                  <a:lnTo>
                    <a:pt x="510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737" y="170"/>
                  </a:lnTo>
                  <a:lnTo>
                    <a:pt x="737" y="0"/>
                  </a:lnTo>
                  <a:lnTo>
                    <a:pt x="851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5" name="Freeform 285">
              <a:extLst>
                <a:ext uri="{FF2B5EF4-FFF2-40B4-BE49-F238E27FC236}">
                  <a16:creationId xmlns:a16="http://schemas.microsoft.com/office/drawing/2014/main" id="{CDCAC04B-06CD-465B-B4F7-3A85938C7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00"/>
              <a:ext cx="680" cy="964"/>
            </a:xfrm>
            <a:custGeom>
              <a:avLst/>
              <a:gdLst>
                <a:gd name="T0" fmla="*/ 680 w 680"/>
                <a:gd name="T1" fmla="*/ 397 h 964"/>
                <a:gd name="T2" fmla="*/ 680 w 680"/>
                <a:gd name="T3" fmla="*/ 567 h 964"/>
                <a:gd name="T4" fmla="*/ 623 w 680"/>
                <a:gd name="T5" fmla="*/ 567 h 964"/>
                <a:gd name="T6" fmla="*/ 623 w 680"/>
                <a:gd name="T7" fmla="*/ 737 h 964"/>
                <a:gd name="T8" fmla="*/ 567 w 680"/>
                <a:gd name="T9" fmla="*/ 737 h 964"/>
                <a:gd name="T10" fmla="*/ 567 w 680"/>
                <a:gd name="T11" fmla="*/ 794 h 964"/>
                <a:gd name="T12" fmla="*/ 397 w 680"/>
                <a:gd name="T13" fmla="*/ 794 h 964"/>
                <a:gd name="T14" fmla="*/ 397 w 680"/>
                <a:gd name="T15" fmla="*/ 737 h 964"/>
                <a:gd name="T16" fmla="*/ 283 w 680"/>
                <a:gd name="T17" fmla="*/ 737 h 964"/>
                <a:gd name="T18" fmla="*/ 283 w 680"/>
                <a:gd name="T19" fmla="*/ 907 h 964"/>
                <a:gd name="T20" fmla="*/ 113 w 680"/>
                <a:gd name="T21" fmla="*/ 907 h 964"/>
                <a:gd name="T22" fmla="*/ 113 w 680"/>
                <a:gd name="T23" fmla="*/ 964 h 964"/>
                <a:gd name="T24" fmla="*/ 56 w 680"/>
                <a:gd name="T25" fmla="*/ 964 h 964"/>
                <a:gd name="T26" fmla="*/ 56 w 680"/>
                <a:gd name="T27" fmla="*/ 907 h 964"/>
                <a:gd name="T28" fmla="*/ 0 w 680"/>
                <a:gd name="T29" fmla="*/ 907 h 964"/>
                <a:gd name="T30" fmla="*/ 0 w 680"/>
                <a:gd name="T31" fmla="*/ 737 h 964"/>
                <a:gd name="T32" fmla="*/ 56 w 680"/>
                <a:gd name="T33" fmla="*/ 737 h 964"/>
                <a:gd name="T34" fmla="*/ 56 w 680"/>
                <a:gd name="T35" fmla="*/ 624 h 964"/>
                <a:gd name="T36" fmla="*/ 0 w 680"/>
                <a:gd name="T37" fmla="*/ 624 h 964"/>
                <a:gd name="T38" fmla="*/ 0 w 680"/>
                <a:gd name="T39" fmla="*/ 510 h 964"/>
                <a:gd name="T40" fmla="*/ 56 w 680"/>
                <a:gd name="T41" fmla="*/ 510 h 964"/>
                <a:gd name="T42" fmla="*/ 56 w 680"/>
                <a:gd name="T43" fmla="*/ 454 h 964"/>
                <a:gd name="T44" fmla="*/ 113 w 680"/>
                <a:gd name="T45" fmla="*/ 454 h 964"/>
                <a:gd name="T46" fmla="*/ 113 w 680"/>
                <a:gd name="T47" fmla="*/ 397 h 964"/>
                <a:gd name="T48" fmla="*/ 170 w 680"/>
                <a:gd name="T49" fmla="*/ 397 h 964"/>
                <a:gd name="T50" fmla="*/ 170 w 680"/>
                <a:gd name="T51" fmla="*/ 340 h 964"/>
                <a:gd name="T52" fmla="*/ 227 w 680"/>
                <a:gd name="T53" fmla="*/ 340 h 964"/>
                <a:gd name="T54" fmla="*/ 227 w 680"/>
                <a:gd name="T55" fmla="*/ 397 h 964"/>
                <a:gd name="T56" fmla="*/ 283 w 680"/>
                <a:gd name="T57" fmla="*/ 397 h 964"/>
                <a:gd name="T58" fmla="*/ 283 w 680"/>
                <a:gd name="T59" fmla="*/ 170 h 964"/>
                <a:gd name="T60" fmla="*/ 340 w 680"/>
                <a:gd name="T61" fmla="*/ 170 h 964"/>
                <a:gd name="T62" fmla="*/ 340 w 680"/>
                <a:gd name="T63" fmla="*/ 113 h 964"/>
                <a:gd name="T64" fmla="*/ 397 w 680"/>
                <a:gd name="T65" fmla="*/ 113 h 964"/>
                <a:gd name="T66" fmla="*/ 397 w 680"/>
                <a:gd name="T67" fmla="*/ 57 h 964"/>
                <a:gd name="T68" fmla="*/ 453 w 680"/>
                <a:gd name="T69" fmla="*/ 57 h 964"/>
                <a:gd name="T70" fmla="*/ 453 w 680"/>
                <a:gd name="T71" fmla="*/ 0 h 964"/>
                <a:gd name="T72" fmla="*/ 623 w 680"/>
                <a:gd name="T73" fmla="*/ 0 h 964"/>
                <a:gd name="T74" fmla="*/ 623 w 680"/>
                <a:gd name="T75" fmla="*/ 170 h 964"/>
                <a:gd name="T76" fmla="*/ 567 w 680"/>
                <a:gd name="T77" fmla="*/ 170 h 964"/>
                <a:gd name="T78" fmla="*/ 567 w 680"/>
                <a:gd name="T79" fmla="*/ 284 h 964"/>
                <a:gd name="T80" fmla="*/ 510 w 680"/>
                <a:gd name="T81" fmla="*/ 284 h 964"/>
                <a:gd name="T82" fmla="*/ 510 w 680"/>
                <a:gd name="T83" fmla="*/ 340 h 964"/>
                <a:gd name="T84" fmla="*/ 567 w 680"/>
                <a:gd name="T85" fmla="*/ 340 h 964"/>
                <a:gd name="T86" fmla="*/ 567 w 680"/>
                <a:gd name="T87" fmla="*/ 397 h 964"/>
                <a:gd name="T88" fmla="*/ 680 w 680"/>
                <a:gd name="T89" fmla="*/ 39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964">
                  <a:moveTo>
                    <a:pt x="680" y="397"/>
                  </a:moveTo>
                  <a:lnTo>
                    <a:pt x="680" y="567"/>
                  </a:lnTo>
                  <a:lnTo>
                    <a:pt x="623" y="567"/>
                  </a:lnTo>
                  <a:lnTo>
                    <a:pt x="623" y="737"/>
                  </a:lnTo>
                  <a:lnTo>
                    <a:pt x="567" y="737"/>
                  </a:lnTo>
                  <a:lnTo>
                    <a:pt x="567" y="794"/>
                  </a:lnTo>
                  <a:lnTo>
                    <a:pt x="397" y="794"/>
                  </a:lnTo>
                  <a:lnTo>
                    <a:pt x="397" y="737"/>
                  </a:lnTo>
                  <a:lnTo>
                    <a:pt x="283" y="737"/>
                  </a:lnTo>
                  <a:lnTo>
                    <a:pt x="283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6" y="964"/>
                  </a:lnTo>
                  <a:lnTo>
                    <a:pt x="56" y="907"/>
                  </a:lnTo>
                  <a:lnTo>
                    <a:pt x="0" y="907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510"/>
                  </a:lnTo>
                  <a:lnTo>
                    <a:pt x="56" y="510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623" y="0"/>
                  </a:lnTo>
                  <a:lnTo>
                    <a:pt x="623" y="170"/>
                  </a:lnTo>
                  <a:lnTo>
                    <a:pt x="567" y="170"/>
                  </a:lnTo>
                  <a:lnTo>
                    <a:pt x="567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80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6" name="Freeform 286">
              <a:extLst>
                <a:ext uri="{FF2B5EF4-FFF2-40B4-BE49-F238E27FC236}">
                  <a16:creationId xmlns:a16="http://schemas.microsoft.com/office/drawing/2014/main" id="{68C0365A-A20B-44AC-9FCA-A97B3808202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346"/>
              <a:ext cx="851" cy="1361"/>
            </a:xfrm>
            <a:custGeom>
              <a:avLst/>
              <a:gdLst>
                <a:gd name="T0" fmla="*/ 284 w 851"/>
                <a:gd name="T1" fmla="*/ 1361 h 1361"/>
                <a:gd name="T2" fmla="*/ 284 w 851"/>
                <a:gd name="T3" fmla="*/ 1305 h 1361"/>
                <a:gd name="T4" fmla="*/ 227 w 851"/>
                <a:gd name="T5" fmla="*/ 1305 h 1361"/>
                <a:gd name="T6" fmla="*/ 227 w 851"/>
                <a:gd name="T7" fmla="*/ 1134 h 1361"/>
                <a:gd name="T8" fmla="*/ 57 w 851"/>
                <a:gd name="T9" fmla="*/ 1134 h 1361"/>
                <a:gd name="T10" fmla="*/ 57 w 851"/>
                <a:gd name="T11" fmla="*/ 1021 h 1361"/>
                <a:gd name="T12" fmla="*/ 0 w 851"/>
                <a:gd name="T13" fmla="*/ 1021 h 1361"/>
                <a:gd name="T14" fmla="*/ 0 w 851"/>
                <a:gd name="T15" fmla="*/ 908 h 1361"/>
                <a:gd name="T16" fmla="*/ 57 w 851"/>
                <a:gd name="T17" fmla="*/ 908 h 1361"/>
                <a:gd name="T18" fmla="*/ 57 w 851"/>
                <a:gd name="T19" fmla="*/ 681 h 1361"/>
                <a:gd name="T20" fmla="*/ 227 w 851"/>
                <a:gd name="T21" fmla="*/ 681 h 1361"/>
                <a:gd name="T22" fmla="*/ 227 w 851"/>
                <a:gd name="T23" fmla="*/ 624 h 1361"/>
                <a:gd name="T24" fmla="*/ 284 w 851"/>
                <a:gd name="T25" fmla="*/ 624 h 1361"/>
                <a:gd name="T26" fmla="*/ 284 w 851"/>
                <a:gd name="T27" fmla="*/ 567 h 1361"/>
                <a:gd name="T28" fmla="*/ 341 w 851"/>
                <a:gd name="T29" fmla="*/ 567 h 1361"/>
                <a:gd name="T30" fmla="*/ 341 w 851"/>
                <a:gd name="T31" fmla="*/ 511 h 1361"/>
                <a:gd name="T32" fmla="*/ 397 w 851"/>
                <a:gd name="T33" fmla="*/ 511 h 1361"/>
                <a:gd name="T34" fmla="*/ 397 w 851"/>
                <a:gd name="T35" fmla="*/ 284 h 1361"/>
                <a:gd name="T36" fmla="*/ 454 w 851"/>
                <a:gd name="T37" fmla="*/ 284 h 1361"/>
                <a:gd name="T38" fmla="*/ 454 w 851"/>
                <a:gd name="T39" fmla="*/ 114 h 1361"/>
                <a:gd name="T40" fmla="*/ 511 w 851"/>
                <a:gd name="T41" fmla="*/ 114 h 1361"/>
                <a:gd name="T42" fmla="*/ 511 w 851"/>
                <a:gd name="T43" fmla="*/ 57 h 1361"/>
                <a:gd name="T44" fmla="*/ 624 w 851"/>
                <a:gd name="T45" fmla="*/ 57 h 1361"/>
                <a:gd name="T46" fmla="*/ 624 w 851"/>
                <a:gd name="T47" fmla="*/ 0 h 1361"/>
                <a:gd name="T48" fmla="*/ 737 w 851"/>
                <a:gd name="T49" fmla="*/ 0 h 1361"/>
                <a:gd name="T50" fmla="*/ 737 w 851"/>
                <a:gd name="T51" fmla="*/ 57 h 1361"/>
                <a:gd name="T52" fmla="*/ 794 w 851"/>
                <a:gd name="T53" fmla="*/ 57 h 1361"/>
                <a:gd name="T54" fmla="*/ 794 w 851"/>
                <a:gd name="T55" fmla="*/ 114 h 1361"/>
                <a:gd name="T56" fmla="*/ 851 w 851"/>
                <a:gd name="T57" fmla="*/ 114 h 1361"/>
                <a:gd name="T58" fmla="*/ 851 w 851"/>
                <a:gd name="T59" fmla="*/ 341 h 1361"/>
                <a:gd name="T60" fmla="*/ 737 w 851"/>
                <a:gd name="T61" fmla="*/ 341 h 1361"/>
                <a:gd name="T62" fmla="*/ 737 w 851"/>
                <a:gd name="T63" fmla="*/ 681 h 1361"/>
                <a:gd name="T64" fmla="*/ 624 w 851"/>
                <a:gd name="T65" fmla="*/ 681 h 1361"/>
                <a:gd name="T66" fmla="*/ 624 w 851"/>
                <a:gd name="T67" fmla="*/ 794 h 1361"/>
                <a:gd name="T68" fmla="*/ 567 w 851"/>
                <a:gd name="T69" fmla="*/ 794 h 1361"/>
                <a:gd name="T70" fmla="*/ 567 w 851"/>
                <a:gd name="T71" fmla="*/ 1078 h 1361"/>
                <a:gd name="T72" fmla="*/ 624 w 851"/>
                <a:gd name="T73" fmla="*/ 1078 h 1361"/>
                <a:gd name="T74" fmla="*/ 624 w 851"/>
                <a:gd name="T75" fmla="*/ 1305 h 1361"/>
                <a:gd name="T76" fmla="*/ 567 w 851"/>
                <a:gd name="T77" fmla="*/ 1305 h 1361"/>
                <a:gd name="T78" fmla="*/ 567 w 851"/>
                <a:gd name="T79" fmla="*/ 1361 h 1361"/>
                <a:gd name="T80" fmla="*/ 284 w 851"/>
                <a:gd name="T81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51" h="1361">
                  <a:moveTo>
                    <a:pt x="284" y="1361"/>
                  </a:moveTo>
                  <a:lnTo>
                    <a:pt x="284" y="1305"/>
                  </a:lnTo>
                  <a:lnTo>
                    <a:pt x="227" y="1305"/>
                  </a:lnTo>
                  <a:lnTo>
                    <a:pt x="227" y="1134"/>
                  </a:lnTo>
                  <a:lnTo>
                    <a:pt x="57" y="1134"/>
                  </a:lnTo>
                  <a:lnTo>
                    <a:pt x="57" y="1021"/>
                  </a:lnTo>
                  <a:lnTo>
                    <a:pt x="0" y="1021"/>
                  </a:lnTo>
                  <a:lnTo>
                    <a:pt x="0" y="908"/>
                  </a:lnTo>
                  <a:lnTo>
                    <a:pt x="57" y="908"/>
                  </a:lnTo>
                  <a:lnTo>
                    <a:pt x="57" y="681"/>
                  </a:lnTo>
                  <a:lnTo>
                    <a:pt x="227" y="681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567"/>
                  </a:lnTo>
                  <a:lnTo>
                    <a:pt x="341" y="567"/>
                  </a:lnTo>
                  <a:lnTo>
                    <a:pt x="341" y="511"/>
                  </a:lnTo>
                  <a:lnTo>
                    <a:pt x="397" y="511"/>
                  </a:lnTo>
                  <a:lnTo>
                    <a:pt x="397" y="284"/>
                  </a:lnTo>
                  <a:lnTo>
                    <a:pt x="454" y="284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57"/>
                  </a:lnTo>
                  <a:lnTo>
                    <a:pt x="624" y="57"/>
                  </a:lnTo>
                  <a:lnTo>
                    <a:pt x="62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341"/>
                  </a:lnTo>
                  <a:lnTo>
                    <a:pt x="737" y="341"/>
                  </a:lnTo>
                  <a:lnTo>
                    <a:pt x="737" y="681"/>
                  </a:lnTo>
                  <a:lnTo>
                    <a:pt x="624" y="681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1078"/>
                  </a:lnTo>
                  <a:lnTo>
                    <a:pt x="624" y="1078"/>
                  </a:lnTo>
                  <a:lnTo>
                    <a:pt x="624" y="1305"/>
                  </a:lnTo>
                  <a:lnTo>
                    <a:pt x="567" y="1305"/>
                  </a:lnTo>
                  <a:lnTo>
                    <a:pt x="567" y="1361"/>
                  </a:lnTo>
                  <a:lnTo>
                    <a:pt x="284" y="136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7" name="Freeform 287">
              <a:extLst>
                <a:ext uri="{FF2B5EF4-FFF2-40B4-BE49-F238E27FC236}">
                  <a16:creationId xmlns:a16="http://schemas.microsoft.com/office/drawing/2014/main" id="{F590A74F-38B1-4FB5-9351-4FA65DECF7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403"/>
              <a:ext cx="794" cy="964"/>
            </a:xfrm>
            <a:custGeom>
              <a:avLst/>
              <a:gdLst>
                <a:gd name="T0" fmla="*/ 737 w 794"/>
                <a:gd name="T1" fmla="*/ 57 h 964"/>
                <a:gd name="T2" fmla="*/ 681 w 794"/>
                <a:gd name="T3" fmla="*/ 57 h 964"/>
                <a:gd name="T4" fmla="*/ 681 w 794"/>
                <a:gd name="T5" fmla="*/ 114 h 964"/>
                <a:gd name="T6" fmla="*/ 567 w 794"/>
                <a:gd name="T7" fmla="*/ 114 h 964"/>
                <a:gd name="T8" fmla="*/ 567 w 794"/>
                <a:gd name="T9" fmla="*/ 57 h 964"/>
                <a:gd name="T10" fmla="*/ 510 w 794"/>
                <a:gd name="T11" fmla="*/ 57 h 964"/>
                <a:gd name="T12" fmla="*/ 510 w 794"/>
                <a:gd name="T13" fmla="*/ 0 h 964"/>
                <a:gd name="T14" fmla="*/ 113 w 794"/>
                <a:gd name="T15" fmla="*/ 0 h 964"/>
                <a:gd name="T16" fmla="*/ 113 w 794"/>
                <a:gd name="T17" fmla="*/ 57 h 964"/>
                <a:gd name="T18" fmla="*/ 57 w 794"/>
                <a:gd name="T19" fmla="*/ 57 h 964"/>
                <a:gd name="T20" fmla="*/ 57 w 794"/>
                <a:gd name="T21" fmla="*/ 170 h 964"/>
                <a:gd name="T22" fmla="*/ 0 w 794"/>
                <a:gd name="T23" fmla="*/ 170 h 964"/>
                <a:gd name="T24" fmla="*/ 0 w 794"/>
                <a:gd name="T25" fmla="*/ 284 h 964"/>
                <a:gd name="T26" fmla="*/ 57 w 794"/>
                <a:gd name="T27" fmla="*/ 284 h 964"/>
                <a:gd name="T28" fmla="*/ 57 w 794"/>
                <a:gd name="T29" fmla="*/ 340 h 964"/>
                <a:gd name="T30" fmla="*/ 57 w 794"/>
                <a:gd name="T31" fmla="*/ 397 h 964"/>
                <a:gd name="T32" fmla="*/ 113 w 794"/>
                <a:gd name="T33" fmla="*/ 397 h 964"/>
                <a:gd name="T34" fmla="*/ 113 w 794"/>
                <a:gd name="T35" fmla="*/ 567 h 964"/>
                <a:gd name="T36" fmla="*/ 57 w 794"/>
                <a:gd name="T37" fmla="*/ 567 h 964"/>
                <a:gd name="T38" fmla="*/ 57 w 794"/>
                <a:gd name="T39" fmla="*/ 624 h 964"/>
                <a:gd name="T40" fmla="*/ 57 w 794"/>
                <a:gd name="T41" fmla="*/ 681 h 964"/>
                <a:gd name="T42" fmla="*/ 0 w 794"/>
                <a:gd name="T43" fmla="*/ 681 h 964"/>
                <a:gd name="T44" fmla="*/ 0 w 794"/>
                <a:gd name="T45" fmla="*/ 737 h 964"/>
                <a:gd name="T46" fmla="*/ 57 w 794"/>
                <a:gd name="T47" fmla="*/ 737 h 964"/>
                <a:gd name="T48" fmla="*/ 57 w 794"/>
                <a:gd name="T49" fmla="*/ 794 h 964"/>
                <a:gd name="T50" fmla="*/ 113 w 794"/>
                <a:gd name="T51" fmla="*/ 794 h 964"/>
                <a:gd name="T52" fmla="*/ 170 w 794"/>
                <a:gd name="T53" fmla="*/ 794 h 964"/>
                <a:gd name="T54" fmla="*/ 170 w 794"/>
                <a:gd name="T55" fmla="*/ 964 h 964"/>
                <a:gd name="T56" fmla="*/ 340 w 794"/>
                <a:gd name="T57" fmla="*/ 964 h 964"/>
                <a:gd name="T58" fmla="*/ 340 w 794"/>
                <a:gd name="T59" fmla="*/ 851 h 964"/>
                <a:gd name="T60" fmla="*/ 397 w 794"/>
                <a:gd name="T61" fmla="*/ 851 h 964"/>
                <a:gd name="T62" fmla="*/ 397 w 794"/>
                <a:gd name="T63" fmla="*/ 624 h 964"/>
                <a:gd name="T64" fmla="*/ 567 w 794"/>
                <a:gd name="T65" fmla="*/ 624 h 964"/>
                <a:gd name="T66" fmla="*/ 567 w 794"/>
                <a:gd name="T67" fmla="*/ 567 h 964"/>
                <a:gd name="T68" fmla="*/ 624 w 794"/>
                <a:gd name="T69" fmla="*/ 567 h 964"/>
                <a:gd name="T70" fmla="*/ 624 w 794"/>
                <a:gd name="T71" fmla="*/ 510 h 964"/>
                <a:gd name="T72" fmla="*/ 681 w 794"/>
                <a:gd name="T73" fmla="*/ 510 h 964"/>
                <a:gd name="T74" fmla="*/ 681 w 794"/>
                <a:gd name="T75" fmla="*/ 454 h 964"/>
                <a:gd name="T76" fmla="*/ 737 w 794"/>
                <a:gd name="T77" fmla="*/ 454 h 964"/>
                <a:gd name="T78" fmla="*/ 737 w 794"/>
                <a:gd name="T79" fmla="*/ 227 h 964"/>
                <a:gd name="T80" fmla="*/ 794 w 794"/>
                <a:gd name="T81" fmla="*/ 227 h 964"/>
                <a:gd name="T82" fmla="*/ 794 w 794"/>
                <a:gd name="T83" fmla="*/ 57 h 964"/>
                <a:gd name="T84" fmla="*/ 737 w 794"/>
                <a:gd name="T8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964">
                  <a:moveTo>
                    <a:pt x="737" y="57"/>
                  </a:moveTo>
                  <a:lnTo>
                    <a:pt x="681" y="57"/>
                  </a:lnTo>
                  <a:lnTo>
                    <a:pt x="681" y="114"/>
                  </a:lnTo>
                  <a:lnTo>
                    <a:pt x="567" y="114"/>
                  </a:lnTo>
                  <a:lnTo>
                    <a:pt x="567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113" y="397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737"/>
                  </a:lnTo>
                  <a:lnTo>
                    <a:pt x="57" y="737"/>
                  </a:lnTo>
                  <a:lnTo>
                    <a:pt x="57" y="794"/>
                  </a:lnTo>
                  <a:lnTo>
                    <a:pt x="113" y="794"/>
                  </a:lnTo>
                  <a:lnTo>
                    <a:pt x="170" y="794"/>
                  </a:lnTo>
                  <a:lnTo>
                    <a:pt x="170" y="964"/>
                  </a:lnTo>
                  <a:lnTo>
                    <a:pt x="340" y="964"/>
                  </a:lnTo>
                  <a:lnTo>
                    <a:pt x="340" y="851"/>
                  </a:lnTo>
                  <a:lnTo>
                    <a:pt x="397" y="851"/>
                  </a:lnTo>
                  <a:lnTo>
                    <a:pt x="397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510"/>
                  </a:lnTo>
                  <a:lnTo>
                    <a:pt x="681" y="510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227"/>
                  </a:lnTo>
                  <a:lnTo>
                    <a:pt x="794" y="227"/>
                  </a:lnTo>
                  <a:lnTo>
                    <a:pt x="794" y="57"/>
                  </a:lnTo>
                  <a:lnTo>
                    <a:pt x="737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8" name="Freeform 288">
              <a:extLst>
                <a:ext uri="{FF2B5EF4-FFF2-40B4-BE49-F238E27FC236}">
                  <a16:creationId xmlns:a16="http://schemas.microsoft.com/office/drawing/2014/main" id="{47CE0750-7EBD-431C-9294-9346B65C7E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344"/>
              <a:ext cx="1927" cy="1703"/>
            </a:xfrm>
            <a:custGeom>
              <a:avLst/>
              <a:gdLst>
                <a:gd name="T0" fmla="*/ 1190 w 1927"/>
                <a:gd name="T1" fmla="*/ 1590 h 1703"/>
                <a:gd name="T2" fmla="*/ 1134 w 1927"/>
                <a:gd name="T3" fmla="*/ 1647 h 1703"/>
                <a:gd name="T4" fmla="*/ 1077 w 1927"/>
                <a:gd name="T5" fmla="*/ 1420 h 1703"/>
                <a:gd name="T6" fmla="*/ 1134 w 1927"/>
                <a:gd name="T7" fmla="*/ 1363 h 1703"/>
                <a:gd name="T8" fmla="*/ 1190 w 1927"/>
                <a:gd name="T9" fmla="*/ 1250 h 1703"/>
                <a:gd name="T10" fmla="*/ 1360 w 1927"/>
                <a:gd name="T11" fmla="*/ 1193 h 1703"/>
                <a:gd name="T12" fmla="*/ 1417 w 1927"/>
                <a:gd name="T13" fmla="*/ 1080 h 1703"/>
                <a:gd name="T14" fmla="*/ 1474 w 1927"/>
                <a:gd name="T15" fmla="*/ 1023 h 1703"/>
                <a:gd name="T16" fmla="*/ 1417 w 1927"/>
                <a:gd name="T17" fmla="*/ 853 h 1703"/>
                <a:gd name="T18" fmla="*/ 1474 w 1927"/>
                <a:gd name="T19" fmla="*/ 910 h 1703"/>
                <a:gd name="T20" fmla="*/ 1531 w 1927"/>
                <a:gd name="T21" fmla="*/ 796 h 1703"/>
                <a:gd name="T22" fmla="*/ 1644 w 1927"/>
                <a:gd name="T23" fmla="*/ 683 h 1703"/>
                <a:gd name="T24" fmla="*/ 1701 w 1927"/>
                <a:gd name="T25" fmla="*/ 740 h 1703"/>
                <a:gd name="T26" fmla="*/ 1814 w 1927"/>
                <a:gd name="T27" fmla="*/ 683 h 1703"/>
                <a:gd name="T28" fmla="*/ 1757 w 1927"/>
                <a:gd name="T29" fmla="*/ 626 h 1703"/>
                <a:gd name="T30" fmla="*/ 1871 w 1927"/>
                <a:gd name="T31" fmla="*/ 569 h 1703"/>
                <a:gd name="T32" fmla="*/ 1927 w 1927"/>
                <a:gd name="T33" fmla="*/ 456 h 1703"/>
                <a:gd name="T34" fmla="*/ 1814 w 1927"/>
                <a:gd name="T35" fmla="*/ 513 h 1703"/>
                <a:gd name="T36" fmla="*/ 1757 w 1927"/>
                <a:gd name="T37" fmla="*/ 286 h 1703"/>
                <a:gd name="T38" fmla="*/ 1814 w 1927"/>
                <a:gd name="T39" fmla="*/ 59 h 1703"/>
                <a:gd name="T40" fmla="*/ 1531 w 1927"/>
                <a:gd name="T41" fmla="*/ 2 h 1703"/>
                <a:gd name="T42" fmla="*/ 1247 w 1927"/>
                <a:gd name="T43" fmla="*/ 229 h 1703"/>
                <a:gd name="T44" fmla="*/ 1190 w 1927"/>
                <a:gd name="T45" fmla="*/ 343 h 1703"/>
                <a:gd name="T46" fmla="*/ 793 w 1927"/>
                <a:gd name="T47" fmla="*/ 286 h 1703"/>
                <a:gd name="T48" fmla="*/ 623 w 1927"/>
                <a:gd name="T49" fmla="*/ 399 h 1703"/>
                <a:gd name="T50" fmla="*/ 453 w 1927"/>
                <a:gd name="T51" fmla="*/ 399 h 1703"/>
                <a:gd name="T52" fmla="*/ 226 w 1927"/>
                <a:gd name="T53" fmla="*/ 343 h 1703"/>
                <a:gd name="T54" fmla="*/ 113 w 1927"/>
                <a:gd name="T55" fmla="*/ 683 h 1703"/>
                <a:gd name="T56" fmla="*/ 56 w 1927"/>
                <a:gd name="T57" fmla="*/ 796 h 1703"/>
                <a:gd name="T58" fmla="*/ 113 w 1927"/>
                <a:gd name="T59" fmla="*/ 1080 h 1703"/>
                <a:gd name="T60" fmla="*/ 56 w 1927"/>
                <a:gd name="T61" fmla="*/ 1307 h 1703"/>
                <a:gd name="T62" fmla="*/ 0 w 1927"/>
                <a:gd name="T63" fmla="*/ 1363 h 1703"/>
                <a:gd name="T64" fmla="*/ 170 w 1927"/>
                <a:gd name="T65" fmla="*/ 1420 h 1703"/>
                <a:gd name="T66" fmla="*/ 283 w 1927"/>
                <a:gd name="T67" fmla="*/ 1363 h 1703"/>
                <a:gd name="T68" fmla="*/ 397 w 1927"/>
                <a:gd name="T69" fmla="*/ 1420 h 1703"/>
                <a:gd name="T70" fmla="*/ 453 w 1927"/>
                <a:gd name="T71" fmla="*/ 1477 h 1703"/>
                <a:gd name="T72" fmla="*/ 567 w 1927"/>
                <a:gd name="T73" fmla="*/ 1533 h 1703"/>
                <a:gd name="T74" fmla="*/ 623 w 1927"/>
                <a:gd name="T75" fmla="*/ 1477 h 1703"/>
                <a:gd name="T76" fmla="*/ 793 w 1927"/>
                <a:gd name="T77" fmla="*/ 1533 h 1703"/>
                <a:gd name="T78" fmla="*/ 907 w 1927"/>
                <a:gd name="T79" fmla="*/ 1590 h 1703"/>
                <a:gd name="T80" fmla="*/ 1020 w 1927"/>
                <a:gd name="T81" fmla="*/ 1647 h 1703"/>
                <a:gd name="T82" fmla="*/ 1190 w 1927"/>
                <a:gd name="T83" fmla="*/ 1703 h 17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927" h="1703">
                  <a:moveTo>
                    <a:pt x="1190" y="1703"/>
                  </a:moveTo>
                  <a:lnTo>
                    <a:pt x="1190" y="1590"/>
                  </a:lnTo>
                  <a:lnTo>
                    <a:pt x="1134" y="1590"/>
                  </a:lnTo>
                  <a:lnTo>
                    <a:pt x="1134" y="1647"/>
                  </a:lnTo>
                  <a:lnTo>
                    <a:pt x="1077" y="1647"/>
                  </a:lnTo>
                  <a:lnTo>
                    <a:pt x="1077" y="1420"/>
                  </a:lnTo>
                  <a:lnTo>
                    <a:pt x="1134" y="1420"/>
                  </a:lnTo>
                  <a:lnTo>
                    <a:pt x="1134" y="1363"/>
                  </a:lnTo>
                  <a:lnTo>
                    <a:pt x="1190" y="1363"/>
                  </a:lnTo>
                  <a:lnTo>
                    <a:pt x="1190" y="1250"/>
                  </a:lnTo>
                  <a:lnTo>
                    <a:pt x="1360" y="1250"/>
                  </a:lnTo>
                  <a:lnTo>
                    <a:pt x="1360" y="1193"/>
                  </a:lnTo>
                  <a:lnTo>
                    <a:pt x="1417" y="1193"/>
                  </a:lnTo>
                  <a:lnTo>
                    <a:pt x="1417" y="1080"/>
                  </a:lnTo>
                  <a:lnTo>
                    <a:pt x="1474" y="1080"/>
                  </a:lnTo>
                  <a:lnTo>
                    <a:pt x="1474" y="1023"/>
                  </a:lnTo>
                  <a:lnTo>
                    <a:pt x="1417" y="1023"/>
                  </a:lnTo>
                  <a:lnTo>
                    <a:pt x="1417" y="853"/>
                  </a:lnTo>
                  <a:lnTo>
                    <a:pt x="1474" y="853"/>
                  </a:lnTo>
                  <a:lnTo>
                    <a:pt x="1474" y="910"/>
                  </a:lnTo>
                  <a:lnTo>
                    <a:pt x="1531" y="910"/>
                  </a:lnTo>
                  <a:lnTo>
                    <a:pt x="1531" y="796"/>
                  </a:lnTo>
                  <a:lnTo>
                    <a:pt x="1644" y="796"/>
                  </a:lnTo>
                  <a:lnTo>
                    <a:pt x="1644" y="683"/>
                  </a:lnTo>
                  <a:lnTo>
                    <a:pt x="1701" y="683"/>
                  </a:lnTo>
                  <a:lnTo>
                    <a:pt x="1701" y="740"/>
                  </a:lnTo>
                  <a:lnTo>
                    <a:pt x="1814" y="740"/>
                  </a:lnTo>
                  <a:lnTo>
                    <a:pt x="1814" y="683"/>
                  </a:lnTo>
                  <a:lnTo>
                    <a:pt x="1757" y="683"/>
                  </a:lnTo>
                  <a:lnTo>
                    <a:pt x="1757" y="626"/>
                  </a:lnTo>
                  <a:lnTo>
                    <a:pt x="1871" y="626"/>
                  </a:lnTo>
                  <a:lnTo>
                    <a:pt x="1871" y="569"/>
                  </a:lnTo>
                  <a:lnTo>
                    <a:pt x="1927" y="569"/>
                  </a:lnTo>
                  <a:lnTo>
                    <a:pt x="1927" y="456"/>
                  </a:lnTo>
                  <a:lnTo>
                    <a:pt x="1814" y="456"/>
                  </a:lnTo>
                  <a:lnTo>
                    <a:pt x="1814" y="513"/>
                  </a:lnTo>
                  <a:lnTo>
                    <a:pt x="1757" y="513"/>
                  </a:lnTo>
                  <a:lnTo>
                    <a:pt x="1757" y="286"/>
                  </a:lnTo>
                  <a:lnTo>
                    <a:pt x="1814" y="286"/>
                  </a:lnTo>
                  <a:lnTo>
                    <a:pt x="1814" y="59"/>
                  </a:lnTo>
                  <a:lnTo>
                    <a:pt x="1531" y="59"/>
                  </a:lnTo>
                  <a:lnTo>
                    <a:pt x="1531" y="2"/>
                  </a:lnTo>
                  <a:lnTo>
                    <a:pt x="1246" y="0"/>
                  </a:lnTo>
                  <a:lnTo>
                    <a:pt x="1247" y="229"/>
                  </a:lnTo>
                  <a:lnTo>
                    <a:pt x="1190" y="229"/>
                  </a:lnTo>
                  <a:lnTo>
                    <a:pt x="1190" y="343"/>
                  </a:lnTo>
                  <a:lnTo>
                    <a:pt x="793" y="343"/>
                  </a:lnTo>
                  <a:lnTo>
                    <a:pt x="793" y="286"/>
                  </a:lnTo>
                  <a:lnTo>
                    <a:pt x="623" y="286"/>
                  </a:lnTo>
                  <a:lnTo>
                    <a:pt x="623" y="399"/>
                  </a:lnTo>
                  <a:lnTo>
                    <a:pt x="510" y="399"/>
                  </a:lnTo>
                  <a:lnTo>
                    <a:pt x="453" y="399"/>
                  </a:lnTo>
                  <a:lnTo>
                    <a:pt x="453" y="343"/>
                  </a:lnTo>
                  <a:lnTo>
                    <a:pt x="226" y="343"/>
                  </a:lnTo>
                  <a:lnTo>
                    <a:pt x="226" y="683"/>
                  </a:lnTo>
                  <a:lnTo>
                    <a:pt x="113" y="683"/>
                  </a:lnTo>
                  <a:lnTo>
                    <a:pt x="113" y="796"/>
                  </a:lnTo>
                  <a:lnTo>
                    <a:pt x="56" y="796"/>
                  </a:lnTo>
                  <a:lnTo>
                    <a:pt x="56" y="1080"/>
                  </a:lnTo>
                  <a:lnTo>
                    <a:pt x="113" y="1080"/>
                  </a:lnTo>
                  <a:lnTo>
                    <a:pt x="113" y="1307"/>
                  </a:lnTo>
                  <a:lnTo>
                    <a:pt x="56" y="1307"/>
                  </a:lnTo>
                  <a:lnTo>
                    <a:pt x="56" y="1363"/>
                  </a:lnTo>
                  <a:lnTo>
                    <a:pt x="0" y="1363"/>
                  </a:lnTo>
                  <a:lnTo>
                    <a:pt x="0" y="1420"/>
                  </a:lnTo>
                  <a:lnTo>
                    <a:pt x="170" y="1420"/>
                  </a:lnTo>
                  <a:lnTo>
                    <a:pt x="170" y="1363"/>
                  </a:lnTo>
                  <a:lnTo>
                    <a:pt x="283" y="1363"/>
                  </a:lnTo>
                  <a:lnTo>
                    <a:pt x="283" y="1420"/>
                  </a:lnTo>
                  <a:lnTo>
                    <a:pt x="397" y="1420"/>
                  </a:lnTo>
                  <a:lnTo>
                    <a:pt x="397" y="1477"/>
                  </a:lnTo>
                  <a:lnTo>
                    <a:pt x="453" y="1477"/>
                  </a:lnTo>
                  <a:lnTo>
                    <a:pt x="453" y="1533"/>
                  </a:lnTo>
                  <a:lnTo>
                    <a:pt x="567" y="1533"/>
                  </a:lnTo>
                  <a:lnTo>
                    <a:pt x="567" y="1477"/>
                  </a:lnTo>
                  <a:lnTo>
                    <a:pt x="623" y="1477"/>
                  </a:lnTo>
                  <a:lnTo>
                    <a:pt x="623" y="1533"/>
                  </a:lnTo>
                  <a:lnTo>
                    <a:pt x="793" y="1533"/>
                  </a:lnTo>
                  <a:lnTo>
                    <a:pt x="793" y="1590"/>
                  </a:lnTo>
                  <a:lnTo>
                    <a:pt x="907" y="1590"/>
                  </a:lnTo>
                  <a:lnTo>
                    <a:pt x="907" y="1647"/>
                  </a:lnTo>
                  <a:lnTo>
                    <a:pt x="1020" y="1647"/>
                  </a:lnTo>
                  <a:lnTo>
                    <a:pt x="1020" y="1703"/>
                  </a:lnTo>
                  <a:lnTo>
                    <a:pt x="1190" y="170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6BBE43E7-B12E-4934-BF03-F77371F2F8F1}"/>
              </a:ext>
            </a:extLst>
          </p:cNvPr>
          <p:cNvGrpSpPr/>
          <p:nvPr/>
        </p:nvGrpSpPr>
        <p:grpSpPr>
          <a:xfrm>
            <a:off x="1678347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" name="四角形: 上の 2 つの角を丸める 34">
              <a:extLst>
                <a:ext uri="{FF2B5EF4-FFF2-40B4-BE49-F238E27FC236}">
                  <a16:creationId xmlns:a16="http://schemas.microsoft.com/office/drawing/2014/main" id="{A35FAAD2-F07E-4BE9-96FA-4EBE2CE49A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小林市</a:t>
              </a:r>
            </a:p>
          </p:txBody>
        </p:sp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7DC598EE-0211-4F82-9875-5D40BDD1C0A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8D88122B-59F2-4948-8FBB-8178992D591D}"/>
              </a:ext>
            </a:extLst>
          </p:cNvPr>
          <p:cNvGrpSpPr/>
          <p:nvPr/>
        </p:nvGrpSpPr>
        <p:grpSpPr>
          <a:xfrm>
            <a:off x="3465601" y="64483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" name="四角形: 上の 2 つの角を丸める 37">
              <a:extLst>
                <a:ext uri="{FF2B5EF4-FFF2-40B4-BE49-F238E27FC236}">
                  <a16:creationId xmlns:a16="http://schemas.microsoft.com/office/drawing/2014/main" id="{B83E22BC-04F2-49A9-90B7-926CFC22561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宮崎市</a:t>
              </a:r>
            </a:p>
          </p:txBody>
        </p:sp>
        <p:sp>
          <p:nvSpPr>
            <p:cNvPr id="39" name="四角形: 上の 2 つの角を丸める 38">
              <a:extLst>
                <a:ext uri="{FF2B5EF4-FFF2-40B4-BE49-F238E27FC236}">
                  <a16:creationId xmlns:a16="http://schemas.microsoft.com/office/drawing/2014/main" id="{6E7F8ED4-D326-4749-9920-780A29751D0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CA9EA95F-7861-477F-9926-FB64CDD97583}"/>
              </a:ext>
            </a:extLst>
          </p:cNvPr>
          <p:cNvGrpSpPr/>
          <p:nvPr/>
        </p:nvGrpSpPr>
        <p:grpSpPr>
          <a:xfrm>
            <a:off x="3307105" y="770414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" name="四角形: 上の 2 つの角を丸める 40">
              <a:extLst>
                <a:ext uri="{FF2B5EF4-FFF2-40B4-BE49-F238E27FC236}">
                  <a16:creationId xmlns:a16="http://schemas.microsoft.com/office/drawing/2014/main" id="{4DD89571-C5E2-4FD7-BC87-90BD218333B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日南市</a:t>
              </a:r>
            </a:p>
          </p:txBody>
        </p:sp>
        <p:sp>
          <p:nvSpPr>
            <p:cNvPr id="42" name="四角形: 上の 2 つの角を丸める 41">
              <a:extLst>
                <a:ext uri="{FF2B5EF4-FFF2-40B4-BE49-F238E27FC236}">
                  <a16:creationId xmlns:a16="http://schemas.microsoft.com/office/drawing/2014/main" id="{30F04E5E-5EDA-4104-9537-01424DCB00F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F1191DAF-40C4-4AAF-B4DB-8790925CC44B}"/>
              </a:ext>
            </a:extLst>
          </p:cNvPr>
          <p:cNvGrpSpPr/>
          <p:nvPr/>
        </p:nvGrpSpPr>
        <p:grpSpPr>
          <a:xfrm>
            <a:off x="2916961" y="88989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4" name="四角形: 上の 2 つの角を丸める 43">
              <a:extLst>
                <a:ext uri="{FF2B5EF4-FFF2-40B4-BE49-F238E27FC236}">
                  <a16:creationId xmlns:a16="http://schemas.microsoft.com/office/drawing/2014/main" id="{2594F93C-5A46-4C14-855C-C603EDEA5DA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串間市</a:t>
              </a:r>
            </a:p>
          </p:txBody>
        </p:sp>
        <p:sp>
          <p:nvSpPr>
            <p:cNvPr id="45" name="四角形: 上の 2 つの角を丸める 44">
              <a:extLst>
                <a:ext uri="{FF2B5EF4-FFF2-40B4-BE49-F238E27FC236}">
                  <a16:creationId xmlns:a16="http://schemas.microsoft.com/office/drawing/2014/main" id="{08F47770-6B78-48AA-99E1-06FB18C6CF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AD66B6C-6EC5-4BED-AD34-65D4BA907F99}"/>
              </a:ext>
            </a:extLst>
          </p:cNvPr>
          <p:cNvGrpSpPr/>
          <p:nvPr/>
        </p:nvGrpSpPr>
        <p:grpSpPr>
          <a:xfrm>
            <a:off x="88128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4156D4DD-F363-4A24-9280-5CD800420B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えびの市</a:t>
              </a:r>
            </a:p>
          </p:txBody>
        </p:sp>
        <p:sp>
          <p:nvSpPr>
            <p:cNvPr id="48" name="四角形: 上の 2 つの角を丸める 47">
              <a:extLst>
                <a:ext uri="{FF2B5EF4-FFF2-40B4-BE49-F238E27FC236}">
                  <a16:creationId xmlns:a16="http://schemas.microsoft.com/office/drawing/2014/main" id="{235DDB10-1CFE-4A9A-B7A1-20430AA184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3FF4297C-CBEA-4900-A2A7-9D4D8C7B6EA3}"/>
              </a:ext>
            </a:extLst>
          </p:cNvPr>
          <p:cNvGrpSpPr/>
          <p:nvPr/>
        </p:nvGrpSpPr>
        <p:grpSpPr>
          <a:xfrm>
            <a:off x="2343726" y="31441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95923621-34C4-47FB-AEEC-05B8421A75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椎葉村</a:t>
              </a:r>
            </a:p>
          </p:txBody>
        </p:sp>
        <p:sp>
          <p:nvSpPr>
            <p:cNvPr id="51" name="四角形: 上の 2 つの角を丸める 50">
              <a:extLst>
                <a:ext uri="{FF2B5EF4-FFF2-40B4-BE49-F238E27FC236}">
                  <a16:creationId xmlns:a16="http://schemas.microsoft.com/office/drawing/2014/main" id="{39463A02-CDA1-4582-8A75-135697CF47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7E8A34C2-D0C4-4215-AD28-653745AEF856}"/>
              </a:ext>
            </a:extLst>
          </p:cNvPr>
          <p:cNvGrpSpPr/>
          <p:nvPr/>
        </p:nvGrpSpPr>
        <p:grpSpPr>
          <a:xfrm>
            <a:off x="4708974" y="20224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743C837E-A5E7-41AC-81A2-9E7B8611FB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延岡市</a:t>
              </a:r>
            </a:p>
          </p:txBody>
        </p:sp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16656248-29B0-41BB-A11F-C5B9F07A84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A8488294-E528-4127-B6AD-31853575D37B}"/>
              </a:ext>
            </a:extLst>
          </p:cNvPr>
          <p:cNvGrpSpPr/>
          <p:nvPr/>
        </p:nvGrpSpPr>
        <p:grpSpPr>
          <a:xfrm>
            <a:off x="3002094" y="15347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AAC7AC37-EF36-483E-818E-DE16F62B528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高千穂町</a:t>
              </a:r>
            </a:p>
          </p:txBody>
        </p:sp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C32BEC1F-ADDC-4A5B-93E4-2983C46CE7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8EB07F09-2E36-4C2E-A0D6-E269AF5B5676}"/>
              </a:ext>
            </a:extLst>
          </p:cNvPr>
          <p:cNvGrpSpPr/>
          <p:nvPr/>
        </p:nvGrpSpPr>
        <p:grpSpPr>
          <a:xfrm>
            <a:off x="3770190" y="15347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7A142AD9-1081-44B8-AF6B-D721F8289DF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日之影町</a:t>
              </a:r>
            </a:p>
          </p:txBody>
        </p:sp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925081E2-4692-4600-B37B-0A68D17EA7B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5" name="グループ化 64">
            <a:extLst>
              <a:ext uri="{FF2B5EF4-FFF2-40B4-BE49-F238E27FC236}">
                <a16:creationId xmlns:a16="http://schemas.microsoft.com/office/drawing/2014/main" id="{85DEE734-3C57-476D-AB69-38A7C33ED806}"/>
              </a:ext>
            </a:extLst>
          </p:cNvPr>
          <p:cNvGrpSpPr/>
          <p:nvPr/>
        </p:nvGrpSpPr>
        <p:grpSpPr>
          <a:xfrm>
            <a:off x="2477838" y="218096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6" name="四角形: 上の 2 つの角を丸める 65">
              <a:extLst>
                <a:ext uri="{FF2B5EF4-FFF2-40B4-BE49-F238E27FC236}">
                  <a16:creationId xmlns:a16="http://schemas.microsoft.com/office/drawing/2014/main" id="{BF6D929E-5F53-4C10-BEE0-51827818963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五ヶ瀬町</a:t>
              </a: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12E09A2C-BD2F-47B7-A660-2E0F4FEB3A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8" name="グループ化 67">
            <a:extLst>
              <a:ext uri="{FF2B5EF4-FFF2-40B4-BE49-F238E27FC236}">
                <a16:creationId xmlns:a16="http://schemas.microsoft.com/office/drawing/2014/main" id="{4EBB959E-2165-4AC9-8AD6-579153B4D401}"/>
              </a:ext>
            </a:extLst>
          </p:cNvPr>
          <p:cNvGrpSpPr/>
          <p:nvPr/>
        </p:nvGrpSpPr>
        <p:grpSpPr>
          <a:xfrm>
            <a:off x="3245934" y="24133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37BDED45-9565-431F-B6B2-67549B4B8F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諸塚村</a:t>
              </a:r>
            </a:p>
          </p:txBody>
        </p:sp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C901C68B-EA26-48A9-A182-29B536904EB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8A432A30-AE10-4DAF-B439-28556FE3C982}"/>
              </a:ext>
            </a:extLst>
          </p:cNvPr>
          <p:cNvGrpSpPr/>
          <p:nvPr/>
        </p:nvGrpSpPr>
        <p:grpSpPr>
          <a:xfrm>
            <a:off x="3453198" y="31319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0213B68B-FF33-480C-8A56-1A7098F3DC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美郷町</a:t>
              </a:r>
            </a:p>
          </p:txBody>
        </p:sp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5F5908A4-15F8-4BB9-8B7F-677FEE2F316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E103574A-ECD5-4F1D-9527-121B77BD8498}"/>
              </a:ext>
            </a:extLst>
          </p:cNvPr>
          <p:cNvGrpSpPr/>
          <p:nvPr/>
        </p:nvGrpSpPr>
        <p:grpSpPr>
          <a:xfrm>
            <a:off x="4635822" y="29246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7949BF41-3B41-47C0-A64E-13C37890AE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門川町</a:t>
              </a:r>
            </a:p>
          </p:txBody>
        </p:sp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94D9C117-1C40-40D5-88AB-3C0FD6DC56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E28968F9-B6FB-43C8-92C6-30AF6B1A454C}"/>
              </a:ext>
            </a:extLst>
          </p:cNvPr>
          <p:cNvGrpSpPr/>
          <p:nvPr/>
        </p:nvGrpSpPr>
        <p:grpSpPr>
          <a:xfrm>
            <a:off x="4404174" y="3448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9AF69A6D-1484-47C4-8A91-BE14079116F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日向市</a:t>
              </a:r>
            </a:p>
          </p:txBody>
        </p:sp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56B483C4-BEB5-462C-8630-581477673D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B3B16481-02A9-45E8-BD6A-8D384A60AD4B}"/>
              </a:ext>
            </a:extLst>
          </p:cNvPr>
          <p:cNvGrpSpPr/>
          <p:nvPr/>
        </p:nvGrpSpPr>
        <p:grpSpPr>
          <a:xfrm>
            <a:off x="4196910" y="39244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698608FC-B994-43C0-9897-80E40F9631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都農町</a:t>
              </a:r>
            </a:p>
          </p:txBody>
        </p:sp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CC2E80EA-AA8C-40EF-BD9D-B5B8C20B02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86B93F59-843A-4EDC-9353-C8A4054CD3A9}"/>
              </a:ext>
            </a:extLst>
          </p:cNvPr>
          <p:cNvGrpSpPr/>
          <p:nvPr/>
        </p:nvGrpSpPr>
        <p:grpSpPr>
          <a:xfrm>
            <a:off x="4196910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DEA6719A-3889-4E75-88FB-0C00FF7767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川南町</a:t>
              </a:r>
            </a:p>
          </p:txBody>
        </p:sp>
        <p:sp>
          <p:nvSpPr>
            <p:cNvPr id="85" name="四角形: 上の 2 つの角を丸める 84">
              <a:extLst>
                <a:ext uri="{FF2B5EF4-FFF2-40B4-BE49-F238E27FC236}">
                  <a16:creationId xmlns:a16="http://schemas.microsoft.com/office/drawing/2014/main" id="{8A34C9B2-D8C6-4254-9284-3B1F7614A3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78954DC8-B8D0-4F2C-98F3-F7718D22F86A}"/>
              </a:ext>
            </a:extLst>
          </p:cNvPr>
          <p:cNvGrpSpPr/>
          <p:nvPr/>
        </p:nvGrpSpPr>
        <p:grpSpPr>
          <a:xfrm>
            <a:off x="3416622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ED31548B-ADED-447D-B124-E6E6CC4A7EE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木城町</a:t>
              </a:r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F396F8C3-8E51-4B5A-9F57-191CFEE4B86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FD742B9B-7949-4101-BD18-34A97F9BE3BB}"/>
              </a:ext>
            </a:extLst>
          </p:cNvPr>
          <p:cNvGrpSpPr/>
          <p:nvPr/>
        </p:nvGrpSpPr>
        <p:grpSpPr>
          <a:xfrm>
            <a:off x="2307150" y="439990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5E898364-9E86-42E5-AFE7-6B5DED19D1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西米良村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65608FEB-B2C0-4558-9256-D44FEBC916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76C22A70-6581-4310-97D6-01A3AE9BAF1F}"/>
              </a:ext>
            </a:extLst>
          </p:cNvPr>
          <p:cNvGrpSpPr/>
          <p:nvPr/>
        </p:nvGrpSpPr>
        <p:grpSpPr>
          <a:xfrm>
            <a:off x="3270318" y="4972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65605696-9C26-46A1-A75D-5DFED69297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西都市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E05B67ED-1D26-4B97-8776-036B3D8ADFD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47D79D4A-D118-4ADA-A560-44397651DD0F}"/>
              </a:ext>
            </a:extLst>
          </p:cNvPr>
          <p:cNvGrpSpPr/>
          <p:nvPr/>
        </p:nvGrpSpPr>
        <p:grpSpPr>
          <a:xfrm>
            <a:off x="4050606" y="49729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66384CBA-7BC0-46DC-8DE6-D0A4ACAADFE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高鍋町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B3DD7AB6-8D5B-4D05-93AE-B2544AF736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61C6A2B7-9140-4423-BA66-C7FC015A50F2}"/>
              </a:ext>
            </a:extLst>
          </p:cNvPr>
          <p:cNvGrpSpPr/>
          <p:nvPr/>
        </p:nvGrpSpPr>
        <p:grpSpPr>
          <a:xfrm>
            <a:off x="4080674" y="55252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A030948E-207D-4823-A83E-D53FCC643F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新富町</a:t>
              </a:r>
            </a:p>
          </p:txBody>
        </p:sp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2C820F58-273E-41A3-B896-E6F7675512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1B4C3446-4C94-4BDA-8F13-66A84E803B43}"/>
              </a:ext>
            </a:extLst>
          </p:cNvPr>
          <p:cNvGrpSpPr/>
          <p:nvPr/>
        </p:nvGrpSpPr>
        <p:grpSpPr>
          <a:xfrm>
            <a:off x="327815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AB1A355D-9DC0-4576-882A-D8B6BC8B34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国富町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DFA7439C-8443-4AC3-B403-049B617671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AC045DEB-A3C4-420A-8006-A858411114DB}"/>
              </a:ext>
            </a:extLst>
          </p:cNvPr>
          <p:cNvGrpSpPr/>
          <p:nvPr/>
        </p:nvGrpSpPr>
        <p:grpSpPr>
          <a:xfrm>
            <a:off x="2497108" y="552156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D2E604FF-2AD8-4489-8764-EB2480C2EFB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綾町</a:t>
              </a:r>
            </a:p>
          </p:txBody>
        </p:sp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AE9D80F4-A69F-4781-A9E0-86510F43F5B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B17111F0-254F-4671-96B9-6AEA347379BD}"/>
              </a:ext>
            </a:extLst>
          </p:cNvPr>
          <p:cNvGrpSpPr/>
          <p:nvPr/>
        </p:nvGrpSpPr>
        <p:grpSpPr>
          <a:xfrm>
            <a:off x="1674901" y="61435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14F74CF4-C3C6-4F98-AB85-0E93E72DBC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高原町</a:t>
              </a:r>
            </a:p>
          </p:txBody>
        </p: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BA33492C-74BA-45FE-BF62-24FF5D88845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E83DE348-289B-415D-AF85-9C10EF1AFD90}"/>
              </a:ext>
            </a:extLst>
          </p:cNvPr>
          <p:cNvGrpSpPr/>
          <p:nvPr/>
        </p:nvGrpSpPr>
        <p:grpSpPr>
          <a:xfrm>
            <a:off x="1979701" y="66960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1D0CCFDF-703E-4F17-A801-DE9F2CDCA58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都城市</a:t>
              </a: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E9227549-D430-4543-A09A-37186FE46B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1165595A-6473-49B5-BBA6-2044FCB70243}"/>
              </a:ext>
            </a:extLst>
          </p:cNvPr>
          <p:cNvGrpSpPr/>
          <p:nvPr/>
        </p:nvGrpSpPr>
        <p:grpSpPr>
          <a:xfrm>
            <a:off x="2513101" y="72865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DFA809E9-B238-401C-A664-F0A306C905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三股町</a:t>
              </a:r>
            </a:p>
          </p:txBody>
        </p:sp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1C159840-E648-4352-A003-1FF41754FA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907867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248</Words>
  <Application>Microsoft Office PowerPoint</Application>
  <PresentationFormat>A4 210 x 297 mm</PresentationFormat>
  <Paragraphs>220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dmap044_宮崎県の市町村別の数値入力データマップ</dc:title>
  <dc:subject>dmap044_宮崎県の市町村別の数値入力データマップ</dc:subject>
  <dc:creator>でじけろお</dc:creator>
  <cp:keywords/>
  <cp:lastModifiedBy/>
  <cp:revision>1</cp:revision>
  <dcterms:created xsi:type="dcterms:W3CDTF">2012-07-12T05:06:43Z</dcterms:created>
  <dcterms:modified xsi:type="dcterms:W3CDTF">2022-04-10T16:57:53Z</dcterms:modified>
  <cp:category/>
  <cp:version>1</cp:version>
</cp:coreProperties>
</file>

<file path=docProps/thumbnail.jpeg>
</file>